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6858000" cx="12192000"/>
  <p:notesSz cx="6858000" cy="9144000"/>
  <p:embeddedFontLst>
    <p:embeddedFont>
      <p:font typeface="Work Sans"/>
      <p:regular r:id="rId26"/>
      <p:bold r:id="rId27"/>
      <p:italic r:id="rId28"/>
      <p:boldItalic r:id="rId29"/>
    </p:embeddedFont>
    <p:embeddedFont>
      <p:font typeface="Josefin Sans"/>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4" roundtripDataSignature="AMtx7mjhOvr9b6tjfDVzkf7Xc8j4MxBJn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WorkSans-regular.fntdata"/><Relationship Id="rId25" Type="http://schemas.openxmlformats.org/officeDocument/2006/relationships/slide" Target="slides/slide21.xml"/><Relationship Id="rId28" Type="http://schemas.openxmlformats.org/officeDocument/2006/relationships/font" Target="fonts/WorkSans-italic.fntdata"/><Relationship Id="rId27" Type="http://schemas.openxmlformats.org/officeDocument/2006/relationships/font" Target="fonts/WorkSans-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WorkSans-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JosefinSans-bold.fntdata"/><Relationship Id="rId30" Type="http://schemas.openxmlformats.org/officeDocument/2006/relationships/font" Target="fonts/JosefinSans-regular.fntdata"/><Relationship Id="rId11" Type="http://schemas.openxmlformats.org/officeDocument/2006/relationships/slide" Target="slides/slide7.xml"/><Relationship Id="rId33" Type="http://schemas.openxmlformats.org/officeDocument/2006/relationships/font" Target="fonts/JosefinSans-boldItalic.fntdata"/><Relationship Id="rId10" Type="http://schemas.openxmlformats.org/officeDocument/2006/relationships/slide" Target="slides/slide6.xml"/><Relationship Id="rId32" Type="http://schemas.openxmlformats.org/officeDocument/2006/relationships/font" Target="fonts/JosefinSans-italic.fntdata"/><Relationship Id="rId13" Type="http://schemas.openxmlformats.org/officeDocument/2006/relationships/slide" Target="slides/slide9.xml"/><Relationship Id="rId12" Type="http://schemas.openxmlformats.org/officeDocument/2006/relationships/slide" Target="slides/slide8.xml"/><Relationship Id="rId34" Type="http://customschemas.google.com/relationships/presentationmetadata" Target="meta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CO"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 name="Google Shape;10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 name="Google Shape;101;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0" name="Google Shape;25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1" name="Google Shape;27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7" name="Google Shape;28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8" name="Google Shape;30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9" name="Google Shape;32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1" name="Google Shape;35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9" name="Google Shape;36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1" name="Google Shape;39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a08c25afd9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0" name="Google Shape;410;g2a08c25afd9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4" name="Google Shape;43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 name="Google Shape;10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a08c25afd9_0_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6" name="Google Shape;456;g2a08c25afd9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8" name="Google Shape;47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 name="Google Shape;114;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 name="Google Shape;115;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3" name="Google Shape;16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5" name="Google Shape;185;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5" name="Google Shape;205;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a08c25afd9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4" name="Google Shape;214;g2a08c25afd9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3" name="Google Shape;22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4" name="Google Shape;24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2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de título">
  <p:cSld name="1_Diapositiva de título">
    <p:spTree>
      <p:nvGrpSpPr>
        <p:cNvPr id="15" name="Shape 15"/>
        <p:cNvGrpSpPr/>
        <p:nvPr/>
      </p:nvGrpSpPr>
      <p:grpSpPr>
        <a:xfrm>
          <a:off x="0" y="0"/>
          <a:ext cx="0" cy="0"/>
          <a:chOff x="0" y="0"/>
          <a:chExt cx="0" cy="0"/>
        </a:xfrm>
      </p:grpSpPr>
      <p:pic>
        <p:nvPicPr>
          <p:cNvPr descr="Interfaz de usuario gráfica, Texto, Aplicación&#10;&#10;Descripción generada automáticamente" id="16" name="Google Shape;16;p56"/>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1" name="Shape 51"/>
        <p:cNvGrpSpPr/>
        <p:nvPr/>
      </p:nvGrpSpPr>
      <p:grpSpPr>
        <a:xfrm>
          <a:off x="0" y="0"/>
          <a:ext cx="0" cy="0"/>
          <a:chOff x="0" y="0"/>
          <a:chExt cx="0" cy="0"/>
        </a:xfrm>
      </p:grpSpPr>
      <p:sp>
        <p:nvSpPr>
          <p:cNvPr id="52" name="Google Shape;52;p6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6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6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6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6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6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8" name="Shape 58"/>
        <p:cNvGrpSpPr/>
        <p:nvPr/>
      </p:nvGrpSpPr>
      <p:grpSpPr>
        <a:xfrm>
          <a:off x="0" y="0"/>
          <a:ext cx="0" cy="0"/>
          <a:chOff x="0" y="0"/>
          <a:chExt cx="0" cy="0"/>
        </a:xfrm>
      </p:grpSpPr>
      <p:sp>
        <p:nvSpPr>
          <p:cNvPr id="59" name="Google Shape;59;p6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6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1" name="Google Shape;61;p6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6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 name="Google Shape;63;p6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 name="Google Shape;64;p6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6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6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67" name="Shape 67"/>
        <p:cNvGrpSpPr/>
        <p:nvPr/>
      </p:nvGrpSpPr>
      <p:grpSpPr>
        <a:xfrm>
          <a:off x="0" y="0"/>
          <a:ext cx="0" cy="0"/>
          <a:chOff x="0" y="0"/>
          <a:chExt cx="0" cy="0"/>
        </a:xfrm>
      </p:grpSpPr>
      <p:sp>
        <p:nvSpPr>
          <p:cNvPr id="68" name="Google Shape;68;p6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6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6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6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72" name="Shape 72"/>
        <p:cNvGrpSpPr/>
        <p:nvPr/>
      </p:nvGrpSpPr>
      <p:grpSpPr>
        <a:xfrm>
          <a:off x="0" y="0"/>
          <a:ext cx="0" cy="0"/>
          <a:chOff x="0" y="0"/>
          <a:chExt cx="0" cy="0"/>
        </a:xfrm>
      </p:grpSpPr>
      <p:sp>
        <p:nvSpPr>
          <p:cNvPr id="73" name="Google Shape;73;p6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6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 name="Google Shape;75;p6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 name="Google Shape;76;p6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6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6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79" name="Shape 79"/>
        <p:cNvGrpSpPr/>
        <p:nvPr/>
      </p:nvGrpSpPr>
      <p:grpSpPr>
        <a:xfrm>
          <a:off x="0" y="0"/>
          <a:ext cx="0" cy="0"/>
          <a:chOff x="0" y="0"/>
          <a:chExt cx="0" cy="0"/>
        </a:xfrm>
      </p:grpSpPr>
      <p:sp>
        <p:nvSpPr>
          <p:cNvPr id="80" name="Google Shape;80;p6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69"/>
          <p:cNvSpPr/>
          <p:nvPr>
            <p:ph idx="2" type="pic"/>
          </p:nvPr>
        </p:nvSpPr>
        <p:spPr>
          <a:xfrm>
            <a:off x="5183188" y="987425"/>
            <a:ext cx="6172200" cy="4873625"/>
          </a:xfrm>
          <a:prstGeom prst="rect">
            <a:avLst/>
          </a:prstGeom>
          <a:noFill/>
          <a:ln>
            <a:noFill/>
          </a:ln>
        </p:spPr>
      </p:sp>
      <p:sp>
        <p:nvSpPr>
          <p:cNvPr id="82" name="Google Shape;82;p6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3" name="Google Shape;83;p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86" name="Shape 86"/>
        <p:cNvGrpSpPr/>
        <p:nvPr/>
      </p:nvGrpSpPr>
      <p:grpSpPr>
        <a:xfrm>
          <a:off x="0" y="0"/>
          <a:ext cx="0" cy="0"/>
          <a:chOff x="0" y="0"/>
          <a:chExt cx="0" cy="0"/>
        </a:xfrm>
      </p:grpSpPr>
      <p:sp>
        <p:nvSpPr>
          <p:cNvPr id="87" name="Google Shape;87;p7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7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7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7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7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92" name="Shape 92"/>
        <p:cNvGrpSpPr/>
        <p:nvPr/>
      </p:nvGrpSpPr>
      <p:grpSpPr>
        <a:xfrm>
          <a:off x="0" y="0"/>
          <a:ext cx="0" cy="0"/>
          <a:chOff x="0" y="0"/>
          <a:chExt cx="0" cy="0"/>
        </a:xfrm>
      </p:grpSpPr>
      <p:sp>
        <p:nvSpPr>
          <p:cNvPr id="93" name="Google Shape;93;p7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7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 name="Google Shape;95;p7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7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7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cabezado de sección">
  <p:cSld name="2_Encabezado de sección">
    <p:spTree>
      <p:nvGrpSpPr>
        <p:cNvPr id="17" name="Shape 17"/>
        <p:cNvGrpSpPr/>
        <p:nvPr/>
      </p:nvGrpSpPr>
      <p:grpSpPr>
        <a:xfrm>
          <a:off x="0" y="0"/>
          <a:ext cx="0" cy="0"/>
          <a:chOff x="0" y="0"/>
          <a:chExt cx="0" cy="0"/>
        </a:xfrm>
      </p:grpSpPr>
      <p:pic>
        <p:nvPicPr>
          <p:cNvPr descr="Patrón de fondo&#10;&#10;Descripción generada automáticamente" id="18" name="Google Shape;18;p57"/>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19" name="Google Shape;19;p57"/>
          <p:cNvPicPr preferRelativeResize="0"/>
          <p:nvPr/>
        </p:nvPicPr>
        <p:blipFill rotWithShape="1">
          <a:blip r:embed="rId3">
            <a:alphaModFix/>
          </a:blip>
          <a:srcRect b="0" l="0" r="0" t="0"/>
          <a:stretch/>
        </p:blipFill>
        <p:spPr>
          <a:xfrm>
            <a:off x="11054859" y="303050"/>
            <a:ext cx="855785" cy="83398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20" name="Shape 20"/>
        <p:cNvGrpSpPr/>
        <p:nvPr/>
      </p:nvGrpSpPr>
      <p:grpSpPr>
        <a:xfrm>
          <a:off x="0" y="0"/>
          <a:ext cx="0" cy="0"/>
          <a:chOff x="0" y="0"/>
          <a:chExt cx="0" cy="0"/>
        </a:xfrm>
      </p:grpSpPr>
      <p:sp>
        <p:nvSpPr>
          <p:cNvPr id="21" name="Google Shape;21;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5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cabezado de sección">
  <p:cSld name="1_Encabezado de sección">
    <p:spTree>
      <p:nvGrpSpPr>
        <p:cNvPr id="29" name="Shape 29"/>
        <p:cNvGrpSpPr/>
        <p:nvPr/>
      </p:nvGrpSpPr>
      <p:grpSpPr>
        <a:xfrm>
          <a:off x="0" y="0"/>
          <a:ext cx="0" cy="0"/>
          <a:chOff x="0" y="0"/>
          <a:chExt cx="0" cy="0"/>
        </a:xfrm>
      </p:grpSpPr>
      <p:pic>
        <p:nvPicPr>
          <p:cNvPr id="30" name="Google Shape;30;p60"/>
          <p:cNvPicPr preferRelativeResize="0"/>
          <p:nvPr/>
        </p:nvPicPr>
        <p:blipFill rotWithShape="1">
          <a:blip r:embed="rId2">
            <a:alphaModFix/>
          </a:blip>
          <a:srcRect b="0" l="0" r="0" t="0"/>
          <a:stretch/>
        </p:blipFill>
        <p:spPr>
          <a:xfrm>
            <a:off x="11027833" y="317431"/>
            <a:ext cx="811391" cy="79058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os objetos">
  <p:cSld name="1_Dos objetos">
    <p:spTree>
      <p:nvGrpSpPr>
        <p:cNvPr id="31" name="Shape 31"/>
        <p:cNvGrpSpPr/>
        <p:nvPr/>
      </p:nvGrpSpPr>
      <p:grpSpPr>
        <a:xfrm>
          <a:off x="0" y="0"/>
          <a:ext cx="0" cy="0"/>
          <a:chOff x="0" y="0"/>
          <a:chExt cx="0" cy="0"/>
        </a:xfrm>
      </p:grpSpPr>
      <p:pic>
        <p:nvPicPr>
          <p:cNvPr id="32" name="Google Shape;32;p61"/>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33" name="Shape 33"/>
        <p:cNvGrpSpPr/>
        <p:nvPr/>
      </p:nvGrpSpPr>
      <p:grpSpPr>
        <a:xfrm>
          <a:off x="0" y="0"/>
          <a:ext cx="0" cy="0"/>
          <a:chOff x="0" y="0"/>
          <a:chExt cx="0" cy="0"/>
        </a:xfrm>
      </p:grpSpPr>
      <p:sp>
        <p:nvSpPr>
          <p:cNvPr id="34" name="Google Shape;34;p6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6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6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6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39" name="Shape 39"/>
        <p:cNvGrpSpPr/>
        <p:nvPr/>
      </p:nvGrpSpPr>
      <p:grpSpPr>
        <a:xfrm>
          <a:off x="0" y="0"/>
          <a:ext cx="0" cy="0"/>
          <a:chOff x="0" y="0"/>
          <a:chExt cx="0" cy="0"/>
        </a:xfrm>
      </p:grpSpPr>
      <p:sp>
        <p:nvSpPr>
          <p:cNvPr id="40" name="Google Shape;40;p6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 name="Google Shape;42;p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45" name="Shape 45"/>
        <p:cNvGrpSpPr/>
        <p:nvPr/>
      </p:nvGrpSpPr>
      <p:grpSpPr>
        <a:xfrm>
          <a:off x="0" y="0"/>
          <a:ext cx="0" cy="0"/>
          <a:chOff x="0" y="0"/>
          <a:chExt cx="0" cy="0"/>
        </a:xfrm>
      </p:grpSpPr>
      <p:sp>
        <p:nvSpPr>
          <p:cNvPr id="46" name="Google Shape;46;p6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6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8" name="Google Shape;48;p6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6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5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3.jpg"/><Relationship Id="rId4" Type="http://schemas.openxmlformats.org/officeDocument/2006/relationships/image" Target="../media/image8.png"/><Relationship Id="rId5" Type="http://schemas.openxmlformats.org/officeDocument/2006/relationships/image" Target="../media/image18.png"/><Relationship Id="rId6"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2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31.png"/><Relationship Id="rId9" Type="http://schemas.openxmlformats.org/officeDocument/2006/relationships/image" Target="../media/image25.png"/><Relationship Id="rId5" Type="http://schemas.openxmlformats.org/officeDocument/2006/relationships/image" Target="../media/image33.png"/><Relationship Id="rId6" Type="http://schemas.openxmlformats.org/officeDocument/2006/relationships/image" Target="../media/image26.png"/><Relationship Id="rId7" Type="http://schemas.openxmlformats.org/officeDocument/2006/relationships/image" Target="../media/image24.png"/><Relationship Id="rId8"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9.pn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32.png"/><Relationship Id="rId9"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6.png"/><Relationship Id="rId8"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3.jp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5.jp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5.jp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
          <p:cNvSpPr txBox="1"/>
          <p:nvPr/>
        </p:nvSpPr>
        <p:spPr>
          <a:xfrm>
            <a:off x="995426" y="2551825"/>
            <a:ext cx="7679100" cy="66674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733"/>
              <a:buFont typeface="Arial"/>
              <a:buNone/>
            </a:pPr>
            <a:r>
              <a:rPr b="1" i="0" lang="es-CO" sz="3733" u="none" cap="none" strike="noStrike">
                <a:solidFill>
                  <a:srgbClr val="00324D"/>
                </a:solidFill>
                <a:latin typeface="Work Sans"/>
                <a:ea typeface="Work Sans"/>
                <a:cs typeface="Work Sans"/>
                <a:sym typeface="Work Sans"/>
              </a:rPr>
              <a:t>SecureTravel1ng​</a:t>
            </a:r>
            <a:endParaRPr b="1" i="0" sz="3733" u="none" cap="none" strike="noStrike">
              <a:solidFill>
                <a:srgbClr val="00324D"/>
              </a:solidFill>
              <a:latin typeface="Work Sans"/>
              <a:ea typeface="Work Sans"/>
              <a:cs typeface="Work Sans"/>
              <a:sym typeface="Work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6"/>
          <p:cNvSpPr/>
          <p:nvPr/>
        </p:nvSpPr>
        <p:spPr>
          <a:xfrm>
            <a:off x="0" y="0"/>
            <a:ext cx="12192000" cy="6858000"/>
          </a:xfrm>
          <a:prstGeom prst="rect">
            <a:avLst/>
          </a:prstGeom>
          <a:solidFill>
            <a:srgbClr val="39A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53" name="Google Shape;253;p6"/>
          <p:cNvPicPr preferRelativeResize="0"/>
          <p:nvPr/>
        </p:nvPicPr>
        <p:blipFill rotWithShape="1">
          <a:blip r:embed="rId3">
            <a:alphaModFix/>
          </a:blip>
          <a:srcRect b="1773" l="0" r="0" t="1774"/>
          <a:stretch/>
        </p:blipFill>
        <p:spPr>
          <a:xfrm>
            <a:off x="11169694" y="153536"/>
            <a:ext cx="922865" cy="868612"/>
          </a:xfrm>
          <a:prstGeom prst="rect">
            <a:avLst/>
          </a:prstGeom>
          <a:noFill/>
          <a:ln>
            <a:noFill/>
          </a:ln>
        </p:spPr>
      </p:pic>
      <p:sp>
        <p:nvSpPr>
          <p:cNvPr id="254" name="Google Shape;254;p6"/>
          <p:cNvSpPr/>
          <p:nvPr/>
        </p:nvSpPr>
        <p:spPr>
          <a:xfrm>
            <a:off x="2655182" y="2258848"/>
            <a:ext cx="2340304" cy="2340304"/>
          </a:xfrm>
          <a:prstGeom prst="rect">
            <a:avLst/>
          </a:prstGeom>
          <a:noFill/>
          <a:ln cap="flat" cmpd="sng" w="38100">
            <a:solidFill>
              <a:schemeClr val="lt1"/>
            </a:solidFill>
            <a:prstDash val="solid"/>
            <a:miter lim="800000"/>
            <a:headEnd len="sm" w="sm" type="none"/>
            <a:tailEnd len="sm" w="sm" type="none"/>
          </a:ln>
          <a:effectLst>
            <a:outerShdw sx="1000" rotWithShape="0" dist="23000"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255" name="Google Shape;255;p6"/>
          <p:cNvSpPr txBox="1"/>
          <p:nvPr/>
        </p:nvSpPr>
        <p:spPr>
          <a:xfrm>
            <a:off x="2653008" y="2757392"/>
            <a:ext cx="2328600" cy="144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800"/>
              <a:buFont typeface="Arial"/>
              <a:buNone/>
            </a:pPr>
            <a:r>
              <a:rPr b="1" i="0" lang="es-CO" sz="8800" u="none" cap="none" strike="noStrike">
                <a:solidFill>
                  <a:schemeClr val="lt1"/>
                </a:solidFill>
                <a:latin typeface="Work Sans"/>
                <a:ea typeface="Work Sans"/>
                <a:cs typeface="Work Sans"/>
                <a:sym typeface="Work Sans"/>
              </a:rPr>
              <a:t>0</a:t>
            </a:r>
            <a:r>
              <a:rPr b="1" lang="es-CO" sz="8800">
                <a:solidFill>
                  <a:schemeClr val="lt1"/>
                </a:solidFill>
                <a:latin typeface="Work Sans"/>
                <a:ea typeface="Work Sans"/>
                <a:cs typeface="Work Sans"/>
                <a:sym typeface="Work Sans"/>
              </a:rPr>
              <a:t>3</a:t>
            </a:r>
            <a:endParaRPr b="1" sz="8800">
              <a:solidFill>
                <a:schemeClr val="lt1"/>
              </a:solidFill>
              <a:latin typeface="Work Sans"/>
              <a:ea typeface="Work Sans"/>
              <a:cs typeface="Work Sans"/>
              <a:sym typeface="Work Sans"/>
            </a:endParaRPr>
          </a:p>
        </p:txBody>
      </p:sp>
      <p:sp>
        <p:nvSpPr>
          <p:cNvPr id="256" name="Google Shape;256;p6"/>
          <p:cNvSpPr/>
          <p:nvPr/>
        </p:nvSpPr>
        <p:spPr>
          <a:xfrm>
            <a:off x="5136789" y="3065291"/>
            <a:ext cx="6032905" cy="830751"/>
          </a:xfrm>
          <a:prstGeom prst="rect">
            <a:avLst/>
          </a:prstGeom>
          <a:noFill/>
          <a:ln>
            <a:noFill/>
          </a:ln>
        </p:spPr>
        <p:txBody>
          <a:bodyPr anchorCtr="0" anchor="ctr" bIns="60950" lIns="121900" spcFirstLastPara="1" rIns="121900" wrap="square" tIns="60950">
            <a:noAutofit/>
          </a:bodyPr>
          <a:lstStyle/>
          <a:p>
            <a:pPr indent="0" lvl="0" marL="0" marR="0" rtl="0" algn="l">
              <a:lnSpc>
                <a:spcPct val="100000"/>
              </a:lnSpc>
              <a:spcBef>
                <a:spcPts val="0"/>
              </a:spcBef>
              <a:spcAft>
                <a:spcPts val="0"/>
              </a:spcAft>
              <a:buClr>
                <a:srgbClr val="00324D"/>
              </a:buClr>
              <a:buSzPts val="3733"/>
              <a:buFont typeface="Arial"/>
              <a:buNone/>
            </a:pPr>
            <a:r>
              <a:rPr b="1" i="0" lang="es-CO" sz="3733" u="none" cap="none" strike="noStrike">
                <a:solidFill>
                  <a:srgbClr val="00324D"/>
                </a:solidFill>
                <a:latin typeface="Josefin Sans"/>
                <a:ea typeface="Josefin Sans"/>
                <a:cs typeface="Josefin Sans"/>
                <a:sym typeface="Josefin Sans"/>
              </a:rPr>
              <a:t>Normalización Modelo MR</a:t>
            </a:r>
            <a:endParaRPr b="0" i="0" sz="1400" u="none" cap="none" strike="noStrike">
              <a:solidFill>
                <a:srgbClr val="000000"/>
              </a:solidFill>
              <a:latin typeface="Arial"/>
              <a:ea typeface="Arial"/>
              <a:cs typeface="Arial"/>
              <a:sym typeface="Arial"/>
            </a:endParaRPr>
          </a:p>
        </p:txBody>
      </p:sp>
      <p:grpSp>
        <p:nvGrpSpPr>
          <p:cNvPr id="257" name="Google Shape;257;p6"/>
          <p:cNvGrpSpPr/>
          <p:nvPr/>
        </p:nvGrpSpPr>
        <p:grpSpPr>
          <a:xfrm>
            <a:off x="233911" y="320227"/>
            <a:ext cx="266743" cy="528011"/>
            <a:chOff x="141693" y="266421"/>
            <a:chExt cx="287374" cy="396008"/>
          </a:xfrm>
        </p:grpSpPr>
        <p:cxnSp>
          <p:nvCxnSpPr>
            <p:cNvPr id="258" name="Google Shape;258;p6"/>
            <p:cNvCxnSpPr/>
            <p:nvPr/>
          </p:nvCxnSpPr>
          <p:spPr>
            <a:xfrm>
              <a:off x="141698" y="662429"/>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59" name="Google Shape;259;p6"/>
            <p:cNvCxnSpPr/>
            <p:nvPr/>
          </p:nvCxnSpPr>
          <p:spPr>
            <a:xfrm>
              <a:off x="141697" y="618363"/>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60" name="Google Shape;260;p6"/>
            <p:cNvCxnSpPr/>
            <p:nvPr/>
          </p:nvCxnSpPr>
          <p:spPr>
            <a:xfrm>
              <a:off x="141697" y="573093"/>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61" name="Google Shape;261;p6"/>
            <p:cNvCxnSpPr/>
            <p:nvPr/>
          </p:nvCxnSpPr>
          <p:spPr>
            <a:xfrm>
              <a:off x="141696" y="529027"/>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62" name="Google Shape;262;p6"/>
            <p:cNvCxnSpPr/>
            <p:nvPr/>
          </p:nvCxnSpPr>
          <p:spPr>
            <a:xfrm>
              <a:off x="141696" y="488965"/>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63" name="Google Shape;263;p6"/>
            <p:cNvCxnSpPr/>
            <p:nvPr/>
          </p:nvCxnSpPr>
          <p:spPr>
            <a:xfrm>
              <a:off x="141695" y="444899"/>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64" name="Google Shape;264;p6"/>
            <p:cNvCxnSpPr/>
            <p:nvPr/>
          </p:nvCxnSpPr>
          <p:spPr>
            <a:xfrm>
              <a:off x="141695" y="401282"/>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65" name="Google Shape;265;p6"/>
            <p:cNvCxnSpPr/>
            <p:nvPr/>
          </p:nvCxnSpPr>
          <p:spPr>
            <a:xfrm>
              <a:off x="141694" y="357216"/>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66" name="Google Shape;266;p6"/>
            <p:cNvCxnSpPr/>
            <p:nvPr/>
          </p:nvCxnSpPr>
          <p:spPr>
            <a:xfrm>
              <a:off x="141694" y="310487"/>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67" name="Google Shape;267;p6"/>
            <p:cNvCxnSpPr/>
            <p:nvPr/>
          </p:nvCxnSpPr>
          <p:spPr>
            <a:xfrm>
              <a:off x="141693" y="266421"/>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grpSp>
      <p:sp>
        <p:nvSpPr>
          <p:cNvPr id="268" name="Google Shape;268;p6"/>
          <p:cNvSpPr txBox="1"/>
          <p:nvPr/>
        </p:nvSpPr>
        <p:spPr>
          <a:xfrm rot="-5400000">
            <a:off x="-625967" y="1846222"/>
            <a:ext cx="1986500" cy="2308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CO" sz="900" u="none" cap="none" strike="noStrike">
                <a:solidFill>
                  <a:schemeClr val="lt1"/>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grpSp>
        <p:nvGrpSpPr>
          <p:cNvPr id="273" name="Google Shape;273;p7"/>
          <p:cNvGrpSpPr/>
          <p:nvPr/>
        </p:nvGrpSpPr>
        <p:grpSpPr>
          <a:xfrm>
            <a:off x="211723" y="320228"/>
            <a:ext cx="266743" cy="528011"/>
            <a:chOff x="141693" y="266421"/>
            <a:chExt cx="287374" cy="396008"/>
          </a:xfrm>
        </p:grpSpPr>
        <p:cxnSp>
          <p:nvCxnSpPr>
            <p:cNvPr id="274" name="Google Shape;274;p7"/>
            <p:cNvCxnSpPr/>
            <p:nvPr/>
          </p:nvCxnSpPr>
          <p:spPr>
            <a:xfrm>
              <a:off x="141698" y="662429"/>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75" name="Google Shape;275;p7"/>
            <p:cNvCxnSpPr/>
            <p:nvPr/>
          </p:nvCxnSpPr>
          <p:spPr>
            <a:xfrm>
              <a:off x="141697" y="618363"/>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76" name="Google Shape;276;p7"/>
            <p:cNvCxnSpPr/>
            <p:nvPr/>
          </p:nvCxnSpPr>
          <p:spPr>
            <a:xfrm>
              <a:off x="141697" y="573093"/>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77" name="Google Shape;277;p7"/>
            <p:cNvCxnSpPr/>
            <p:nvPr/>
          </p:nvCxnSpPr>
          <p:spPr>
            <a:xfrm>
              <a:off x="141696" y="529027"/>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78" name="Google Shape;278;p7"/>
            <p:cNvCxnSpPr/>
            <p:nvPr/>
          </p:nvCxnSpPr>
          <p:spPr>
            <a:xfrm>
              <a:off x="141696" y="488965"/>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79" name="Google Shape;279;p7"/>
            <p:cNvCxnSpPr/>
            <p:nvPr/>
          </p:nvCxnSpPr>
          <p:spPr>
            <a:xfrm>
              <a:off x="141695" y="444899"/>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80" name="Google Shape;280;p7"/>
            <p:cNvCxnSpPr/>
            <p:nvPr/>
          </p:nvCxnSpPr>
          <p:spPr>
            <a:xfrm>
              <a:off x="141695" y="401282"/>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81" name="Google Shape;281;p7"/>
            <p:cNvCxnSpPr/>
            <p:nvPr/>
          </p:nvCxnSpPr>
          <p:spPr>
            <a:xfrm>
              <a:off x="141694" y="357216"/>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82" name="Google Shape;282;p7"/>
            <p:cNvCxnSpPr/>
            <p:nvPr/>
          </p:nvCxnSpPr>
          <p:spPr>
            <a:xfrm>
              <a:off x="141694" y="310487"/>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83" name="Google Shape;283;p7"/>
            <p:cNvCxnSpPr/>
            <p:nvPr/>
          </p:nvCxnSpPr>
          <p:spPr>
            <a:xfrm>
              <a:off x="141693" y="266421"/>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grpSp>
      <p:pic>
        <p:nvPicPr>
          <p:cNvPr descr="Diagrama&#10;&#10;Descripción generada automáticamente" id="284" name="Google Shape;284;p7"/>
          <p:cNvPicPr preferRelativeResize="0"/>
          <p:nvPr/>
        </p:nvPicPr>
        <p:blipFill rotWithShape="1">
          <a:blip r:embed="rId3">
            <a:alphaModFix/>
          </a:blip>
          <a:srcRect b="0" l="0" r="0" t="0"/>
          <a:stretch/>
        </p:blipFill>
        <p:spPr>
          <a:xfrm>
            <a:off x="1686784" y="0"/>
            <a:ext cx="8818432" cy="6858000"/>
          </a:xfrm>
          <a:prstGeom prst="rect">
            <a:avLst/>
          </a:prstGeom>
          <a:noFill/>
          <a:ln>
            <a:noFill/>
          </a:ln>
        </p:spPr>
      </p:pic>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8"/>
          <p:cNvSpPr/>
          <p:nvPr/>
        </p:nvSpPr>
        <p:spPr>
          <a:xfrm>
            <a:off x="0" y="0"/>
            <a:ext cx="12192000" cy="6858000"/>
          </a:xfrm>
          <a:prstGeom prst="rect">
            <a:avLst/>
          </a:prstGeom>
          <a:solidFill>
            <a:srgbClr val="39A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90" name="Google Shape;290;p8"/>
          <p:cNvGrpSpPr/>
          <p:nvPr/>
        </p:nvGrpSpPr>
        <p:grpSpPr>
          <a:xfrm>
            <a:off x="233911" y="382220"/>
            <a:ext cx="266743" cy="528011"/>
            <a:chOff x="141693" y="266421"/>
            <a:chExt cx="287374" cy="396008"/>
          </a:xfrm>
        </p:grpSpPr>
        <p:cxnSp>
          <p:nvCxnSpPr>
            <p:cNvPr id="291" name="Google Shape;291;p8"/>
            <p:cNvCxnSpPr/>
            <p:nvPr/>
          </p:nvCxnSpPr>
          <p:spPr>
            <a:xfrm>
              <a:off x="141698" y="662429"/>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292" name="Google Shape;292;p8"/>
            <p:cNvCxnSpPr/>
            <p:nvPr/>
          </p:nvCxnSpPr>
          <p:spPr>
            <a:xfrm>
              <a:off x="141697" y="618363"/>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293" name="Google Shape;293;p8"/>
            <p:cNvCxnSpPr/>
            <p:nvPr/>
          </p:nvCxnSpPr>
          <p:spPr>
            <a:xfrm>
              <a:off x="141697" y="573093"/>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294" name="Google Shape;294;p8"/>
            <p:cNvCxnSpPr/>
            <p:nvPr/>
          </p:nvCxnSpPr>
          <p:spPr>
            <a:xfrm>
              <a:off x="141696" y="529027"/>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295" name="Google Shape;295;p8"/>
            <p:cNvCxnSpPr/>
            <p:nvPr/>
          </p:nvCxnSpPr>
          <p:spPr>
            <a:xfrm>
              <a:off x="141696" y="488965"/>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296" name="Google Shape;296;p8"/>
            <p:cNvCxnSpPr/>
            <p:nvPr/>
          </p:nvCxnSpPr>
          <p:spPr>
            <a:xfrm>
              <a:off x="141695" y="444899"/>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297" name="Google Shape;297;p8"/>
            <p:cNvCxnSpPr/>
            <p:nvPr/>
          </p:nvCxnSpPr>
          <p:spPr>
            <a:xfrm>
              <a:off x="141695" y="401282"/>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298" name="Google Shape;298;p8"/>
            <p:cNvCxnSpPr/>
            <p:nvPr/>
          </p:nvCxnSpPr>
          <p:spPr>
            <a:xfrm>
              <a:off x="141694" y="357216"/>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299" name="Google Shape;299;p8"/>
            <p:cNvCxnSpPr/>
            <p:nvPr/>
          </p:nvCxnSpPr>
          <p:spPr>
            <a:xfrm>
              <a:off x="141694" y="310487"/>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300" name="Google Shape;300;p8"/>
            <p:cNvCxnSpPr/>
            <p:nvPr/>
          </p:nvCxnSpPr>
          <p:spPr>
            <a:xfrm>
              <a:off x="141693" y="266421"/>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grpSp>
      <p:sp>
        <p:nvSpPr>
          <p:cNvPr id="301" name="Google Shape;301;p8"/>
          <p:cNvSpPr/>
          <p:nvPr/>
        </p:nvSpPr>
        <p:spPr>
          <a:xfrm>
            <a:off x="2802759" y="2258848"/>
            <a:ext cx="2340304" cy="2340304"/>
          </a:xfrm>
          <a:prstGeom prst="rect">
            <a:avLst/>
          </a:prstGeom>
          <a:noFill/>
          <a:ln cap="flat" cmpd="sng" w="38100">
            <a:solidFill>
              <a:schemeClr val="lt1"/>
            </a:solidFill>
            <a:prstDash val="solid"/>
            <a:miter lim="800000"/>
            <a:headEnd len="sm" w="sm" type="none"/>
            <a:tailEnd len="sm" w="sm" type="none"/>
          </a:ln>
          <a:effectLst>
            <a:outerShdw sx="1000" rotWithShape="0" dist="23000"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302" name="Google Shape;302;p8"/>
          <p:cNvSpPr txBox="1"/>
          <p:nvPr/>
        </p:nvSpPr>
        <p:spPr>
          <a:xfrm>
            <a:off x="2800585" y="2757392"/>
            <a:ext cx="2328600" cy="144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800"/>
              <a:buFont typeface="Arial"/>
              <a:buNone/>
            </a:pPr>
            <a:r>
              <a:rPr b="1" i="0" lang="es-CO" sz="8800" u="none" cap="none" strike="noStrike">
                <a:solidFill>
                  <a:schemeClr val="lt1"/>
                </a:solidFill>
                <a:latin typeface="Work Sans"/>
                <a:ea typeface="Work Sans"/>
                <a:cs typeface="Work Sans"/>
                <a:sym typeface="Work Sans"/>
              </a:rPr>
              <a:t>0</a:t>
            </a:r>
            <a:r>
              <a:rPr b="1" lang="es-CO" sz="8800">
                <a:solidFill>
                  <a:schemeClr val="lt1"/>
                </a:solidFill>
                <a:latin typeface="Work Sans"/>
                <a:ea typeface="Work Sans"/>
                <a:cs typeface="Work Sans"/>
                <a:sym typeface="Work Sans"/>
              </a:rPr>
              <a:t>4</a:t>
            </a:r>
            <a:endParaRPr b="0" i="0" sz="1400" u="none" cap="none" strike="noStrike">
              <a:solidFill>
                <a:srgbClr val="000000"/>
              </a:solidFill>
              <a:latin typeface="Arial"/>
              <a:ea typeface="Arial"/>
              <a:cs typeface="Arial"/>
              <a:sym typeface="Arial"/>
            </a:endParaRPr>
          </a:p>
        </p:txBody>
      </p:sp>
      <p:sp>
        <p:nvSpPr>
          <p:cNvPr id="303" name="Google Shape;303;p8"/>
          <p:cNvSpPr/>
          <p:nvPr/>
        </p:nvSpPr>
        <p:spPr>
          <a:xfrm>
            <a:off x="5284366" y="3065291"/>
            <a:ext cx="6032905" cy="830751"/>
          </a:xfrm>
          <a:prstGeom prst="rect">
            <a:avLst/>
          </a:prstGeom>
          <a:noFill/>
          <a:ln>
            <a:noFill/>
          </a:ln>
        </p:spPr>
        <p:txBody>
          <a:bodyPr anchorCtr="0" anchor="ctr" bIns="60950" lIns="121900" spcFirstLastPara="1" rIns="121900" wrap="square" tIns="60950">
            <a:noAutofit/>
          </a:bodyPr>
          <a:lstStyle/>
          <a:p>
            <a:pPr indent="0" lvl="0" marL="0" marR="0" rtl="0" algn="l">
              <a:lnSpc>
                <a:spcPct val="100000"/>
              </a:lnSpc>
              <a:spcBef>
                <a:spcPts val="0"/>
              </a:spcBef>
              <a:spcAft>
                <a:spcPts val="0"/>
              </a:spcAft>
              <a:buClr>
                <a:schemeClr val="lt1"/>
              </a:buClr>
              <a:buSzPts val="3733"/>
              <a:buFont typeface="Arial"/>
              <a:buNone/>
            </a:pPr>
            <a:r>
              <a:rPr b="1" i="0" lang="es-CO" sz="3733" u="none" cap="none" strike="noStrike">
                <a:solidFill>
                  <a:schemeClr val="lt1"/>
                </a:solidFill>
                <a:latin typeface="Josefin Sans"/>
                <a:ea typeface="Josefin Sans"/>
                <a:cs typeface="Josefin Sans"/>
                <a:sym typeface="Josefin Sans"/>
              </a:rPr>
              <a:t>DICCIONARIO</a:t>
            </a:r>
            <a:endParaRPr b="0" i="0" sz="1400" u="none" cap="none" strike="noStrike">
              <a:solidFill>
                <a:srgbClr val="000000"/>
              </a:solidFill>
              <a:latin typeface="Arial"/>
              <a:ea typeface="Arial"/>
              <a:cs typeface="Arial"/>
              <a:sym typeface="Arial"/>
            </a:endParaRPr>
          </a:p>
        </p:txBody>
      </p:sp>
      <p:pic>
        <p:nvPicPr>
          <p:cNvPr id="304" name="Google Shape;304;p8"/>
          <p:cNvPicPr preferRelativeResize="0"/>
          <p:nvPr/>
        </p:nvPicPr>
        <p:blipFill rotWithShape="1">
          <a:blip r:embed="rId3">
            <a:alphaModFix/>
          </a:blip>
          <a:srcRect b="0" l="0" r="0" t="0"/>
          <a:stretch/>
        </p:blipFill>
        <p:spPr>
          <a:xfrm>
            <a:off x="11012561" y="267791"/>
            <a:ext cx="945523" cy="945523"/>
          </a:xfrm>
          <a:prstGeom prst="rect">
            <a:avLst/>
          </a:prstGeom>
          <a:noFill/>
          <a:ln>
            <a:noFill/>
          </a:ln>
        </p:spPr>
      </p:pic>
      <p:sp>
        <p:nvSpPr>
          <p:cNvPr id="305" name="Google Shape;305;p8"/>
          <p:cNvSpPr txBox="1"/>
          <p:nvPr/>
        </p:nvSpPr>
        <p:spPr>
          <a:xfrm rot="-5400000">
            <a:off x="-615018" y="1846222"/>
            <a:ext cx="1986500" cy="2308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CO" sz="900" u="none" cap="none" strike="noStrike">
                <a:solidFill>
                  <a:schemeClr val="lt1"/>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9"/>
          <p:cNvPicPr preferRelativeResize="0"/>
          <p:nvPr/>
        </p:nvPicPr>
        <p:blipFill rotWithShape="1">
          <a:blip r:embed="rId3">
            <a:alphaModFix/>
          </a:blip>
          <a:srcRect b="0" l="0" r="0" t="0"/>
          <a:stretch/>
        </p:blipFill>
        <p:spPr>
          <a:xfrm>
            <a:off x="-31532" y="0"/>
            <a:ext cx="12243263" cy="2303627"/>
          </a:xfrm>
          <a:prstGeom prst="rect">
            <a:avLst/>
          </a:prstGeom>
          <a:noFill/>
          <a:ln>
            <a:noFill/>
          </a:ln>
        </p:spPr>
      </p:pic>
      <p:sp>
        <p:nvSpPr>
          <p:cNvPr id="311" name="Google Shape;311;p9"/>
          <p:cNvSpPr/>
          <p:nvPr/>
        </p:nvSpPr>
        <p:spPr>
          <a:xfrm>
            <a:off x="0" y="1"/>
            <a:ext cx="12211731" cy="2303627"/>
          </a:xfrm>
          <a:prstGeom prst="rect">
            <a:avLst/>
          </a:prstGeom>
          <a:solidFill>
            <a:schemeClr val="dk1">
              <a:alpha val="4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nvGrpSpPr>
          <p:cNvPr id="312" name="Google Shape;312;p9"/>
          <p:cNvGrpSpPr/>
          <p:nvPr/>
        </p:nvGrpSpPr>
        <p:grpSpPr>
          <a:xfrm>
            <a:off x="602803" y="823147"/>
            <a:ext cx="266743" cy="528011"/>
            <a:chOff x="141693" y="266421"/>
            <a:chExt cx="287374" cy="396008"/>
          </a:xfrm>
        </p:grpSpPr>
        <p:cxnSp>
          <p:nvCxnSpPr>
            <p:cNvPr id="313" name="Google Shape;313;p9"/>
            <p:cNvCxnSpPr/>
            <p:nvPr/>
          </p:nvCxnSpPr>
          <p:spPr>
            <a:xfrm>
              <a:off x="141698" y="662429"/>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14" name="Google Shape;314;p9"/>
            <p:cNvCxnSpPr/>
            <p:nvPr/>
          </p:nvCxnSpPr>
          <p:spPr>
            <a:xfrm>
              <a:off x="141697" y="618363"/>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15" name="Google Shape;315;p9"/>
            <p:cNvCxnSpPr/>
            <p:nvPr/>
          </p:nvCxnSpPr>
          <p:spPr>
            <a:xfrm>
              <a:off x="141697" y="573093"/>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16" name="Google Shape;316;p9"/>
            <p:cNvCxnSpPr/>
            <p:nvPr/>
          </p:nvCxnSpPr>
          <p:spPr>
            <a:xfrm>
              <a:off x="141696" y="529027"/>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17" name="Google Shape;317;p9"/>
            <p:cNvCxnSpPr/>
            <p:nvPr/>
          </p:nvCxnSpPr>
          <p:spPr>
            <a:xfrm>
              <a:off x="141696" y="488965"/>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18" name="Google Shape;318;p9"/>
            <p:cNvCxnSpPr/>
            <p:nvPr/>
          </p:nvCxnSpPr>
          <p:spPr>
            <a:xfrm>
              <a:off x="141695" y="444899"/>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19" name="Google Shape;319;p9"/>
            <p:cNvCxnSpPr/>
            <p:nvPr/>
          </p:nvCxnSpPr>
          <p:spPr>
            <a:xfrm>
              <a:off x="141695" y="401282"/>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20" name="Google Shape;320;p9"/>
            <p:cNvCxnSpPr/>
            <p:nvPr/>
          </p:nvCxnSpPr>
          <p:spPr>
            <a:xfrm>
              <a:off x="141694" y="357216"/>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21" name="Google Shape;321;p9"/>
            <p:cNvCxnSpPr/>
            <p:nvPr/>
          </p:nvCxnSpPr>
          <p:spPr>
            <a:xfrm>
              <a:off x="141694" y="310487"/>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22" name="Google Shape;322;p9"/>
            <p:cNvCxnSpPr/>
            <p:nvPr/>
          </p:nvCxnSpPr>
          <p:spPr>
            <a:xfrm>
              <a:off x="141693" y="266421"/>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grpSp>
      <p:sp>
        <p:nvSpPr>
          <p:cNvPr id="323" name="Google Shape;323;p9"/>
          <p:cNvSpPr txBox="1"/>
          <p:nvPr/>
        </p:nvSpPr>
        <p:spPr>
          <a:xfrm>
            <a:off x="1601763" y="3429000"/>
            <a:ext cx="8721969" cy="267792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Work Sans"/>
              <a:buNone/>
            </a:pPr>
            <a:r>
              <a:t/>
            </a:r>
            <a:endParaRPr b="0"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400"/>
              <a:buFont typeface="Calibri"/>
              <a:buNone/>
            </a:pPr>
            <a:r>
              <a:t/>
            </a:r>
            <a:endParaRPr b="0"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400"/>
              <a:buFont typeface="Calibri"/>
              <a:buNone/>
            </a:pPr>
            <a:r>
              <a:t/>
            </a:r>
            <a:endParaRPr b="0" i="0" sz="1600" u="none" cap="none" strike="noStrike">
              <a:solidFill>
                <a:srgbClr val="000000"/>
              </a:solidFill>
              <a:latin typeface="Arial"/>
              <a:ea typeface="Arial"/>
              <a:cs typeface="Arial"/>
              <a:sym typeface="Arial"/>
            </a:endParaRPr>
          </a:p>
        </p:txBody>
      </p:sp>
      <p:pic>
        <p:nvPicPr>
          <p:cNvPr descr="Logotipo&#10;&#10;Descripción generada automáticamente" id="324" name="Google Shape;324;p9"/>
          <p:cNvPicPr preferRelativeResize="0"/>
          <p:nvPr/>
        </p:nvPicPr>
        <p:blipFill rotWithShape="1">
          <a:blip r:embed="rId4">
            <a:alphaModFix/>
          </a:blip>
          <a:srcRect b="0" l="0" r="0" t="0"/>
          <a:stretch/>
        </p:blipFill>
        <p:spPr>
          <a:xfrm>
            <a:off x="11057691" y="315928"/>
            <a:ext cx="900393" cy="878644"/>
          </a:xfrm>
          <a:prstGeom prst="rect">
            <a:avLst/>
          </a:prstGeom>
          <a:noFill/>
          <a:ln>
            <a:noFill/>
          </a:ln>
        </p:spPr>
      </p:pic>
      <p:pic>
        <p:nvPicPr>
          <p:cNvPr id="325" name="Google Shape;325;p9"/>
          <p:cNvPicPr preferRelativeResize="0"/>
          <p:nvPr/>
        </p:nvPicPr>
        <p:blipFill>
          <a:blip r:embed="rId5">
            <a:alphaModFix/>
          </a:blip>
          <a:stretch>
            <a:fillRect/>
          </a:stretch>
        </p:blipFill>
        <p:spPr>
          <a:xfrm>
            <a:off x="157975" y="2461463"/>
            <a:ext cx="5745999" cy="4160600"/>
          </a:xfrm>
          <a:prstGeom prst="rect">
            <a:avLst/>
          </a:prstGeom>
          <a:noFill/>
          <a:ln>
            <a:noFill/>
          </a:ln>
        </p:spPr>
      </p:pic>
      <p:pic>
        <p:nvPicPr>
          <p:cNvPr id="326" name="Google Shape;326;p9"/>
          <p:cNvPicPr preferRelativeResize="0"/>
          <p:nvPr/>
        </p:nvPicPr>
        <p:blipFill>
          <a:blip r:embed="rId6">
            <a:alphaModFix/>
          </a:blip>
          <a:stretch>
            <a:fillRect/>
          </a:stretch>
        </p:blipFill>
        <p:spPr>
          <a:xfrm>
            <a:off x="6187163" y="2327188"/>
            <a:ext cx="5629275" cy="4429125"/>
          </a:xfrm>
          <a:prstGeom prst="rect">
            <a:avLst/>
          </a:prstGeom>
          <a:noFill/>
          <a:ln>
            <a:noFill/>
          </a:ln>
        </p:spPr>
      </p:pic>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10"/>
          <p:cNvSpPr/>
          <p:nvPr/>
        </p:nvSpPr>
        <p:spPr>
          <a:xfrm>
            <a:off x="0" y="0"/>
            <a:ext cx="12192000" cy="6858000"/>
          </a:xfrm>
          <a:prstGeom prst="rect">
            <a:avLst/>
          </a:prstGeom>
          <a:solidFill>
            <a:srgbClr val="39A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32" name="Google Shape;332;p10"/>
          <p:cNvGrpSpPr/>
          <p:nvPr/>
        </p:nvGrpSpPr>
        <p:grpSpPr>
          <a:xfrm>
            <a:off x="233911" y="382220"/>
            <a:ext cx="266743" cy="528011"/>
            <a:chOff x="141693" y="266421"/>
            <a:chExt cx="287374" cy="396008"/>
          </a:xfrm>
        </p:grpSpPr>
        <p:cxnSp>
          <p:nvCxnSpPr>
            <p:cNvPr id="333" name="Google Shape;333;p10"/>
            <p:cNvCxnSpPr/>
            <p:nvPr/>
          </p:nvCxnSpPr>
          <p:spPr>
            <a:xfrm>
              <a:off x="141698" y="662429"/>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334" name="Google Shape;334;p10"/>
            <p:cNvCxnSpPr/>
            <p:nvPr/>
          </p:nvCxnSpPr>
          <p:spPr>
            <a:xfrm>
              <a:off x="141697" y="618363"/>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335" name="Google Shape;335;p10"/>
            <p:cNvCxnSpPr/>
            <p:nvPr/>
          </p:nvCxnSpPr>
          <p:spPr>
            <a:xfrm>
              <a:off x="141697" y="573093"/>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336" name="Google Shape;336;p10"/>
            <p:cNvCxnSpPr/>
            <p:nvPr/>
          </p:nvCxnSpPr>
          <p:spPr>
            <a:xfrm>
              <a:off x="141696" y="529027"/>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337" name="Google Shape;337;p10"/>
            <p:cNvCxnSpPr/>
            <p:nvPr/>
          </p:nvCxnSpPr>
          <p:spPr>
            <a:xfrm>
              <a:off x="141696" y="488965"/>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338" name="Google Shape;338;p10"/>
            <p:cNvCxnSpPr/>
            <p:nvPr/>
          </p:nvCxnSpPr>
          <p:spPr>
            <a:xfrm>
              <a:off x="141695" y="444899"/>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339" name="Google Shape;339;p10"/>
            <p:cNvCxnSpPr/>
            <p:nvPr/>
          </p:nvCxnSpPr>
          <p:spPr>
            <a:xfrm>
              <a:off x="141695" y="401282"/>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340" name="Google Shape;340;p10"/>
            <p:cNvCxnSpPr/>
            <p:nvPr/>
          </p:nvCxnSpPr>
          <p:spPr>
            <a:xfrm>
              <a:off x="141694" y="357216"/>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341" name="Google Shape;341;p10"/>
            <p:cNvCxnSpPr/>
            <p:nvPr/>
          </p:nvCxnSpPr>
          <p:spPr>
            <a:xfrm>
              <a:off x="141694" y="310487"/>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342" name="Google Shape;342;p10"/>
            <p:cNvCxnSpPr/>
            <p:nvPr/>
          </p:nvCxnSpPr>
          <p:spPr>
            <a:xfrm>
              <a:off x="141693" y="266421"/>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grpSp>
      <p:sp>
        <p:nvSpPr>
          <p:cNvPr id="343" name="Google Shape;343;p10"/>
          <p:cNvSpPr/>
          <p:nvPr/>
        </p:nvSpPr>
        <p:spPr>
          <a:xfrm>
            <a:off x="2802759" y="2258848"/>
            <a:ext cx="2340304" cy="2340304"/>
          </a:xfrm>
          <a:prstGeom prst="rect">
            <a:avLst/>
          </a:prstGeom>
          <a:noFill/>
          <a:ln cap="flat" cmpd="sng" w="38100">
            <a:solidFill>
              <a:schemeClr val="lt1"/>
            </a:solidFill>
            <a:prstDash val="solid"/>
            <a:miter lim="800000"/>
            <a:headEnd len="sm" w="sm" type="none"/>
            <a:tailEnd len="sm" w="sm" type="none"/>
          </a:ln>
          <a:effectLst>
            <a:outerShdw sx="1000" rotWithShape="0" dist="23000"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344" name="Google Shape;344;p10"/>
          <p:cNvSpPr txBox="1"/>
          <p:nvPr/>
        </p:nvSpPr>
        <p:spPr>
          <a:xfrm>
            <a:off x="2800585" y="2757392"/>
            <a:ext cx="2328600" cy="144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800"/>
              <a:buFont typeface="Arial"/>
              <a:buNone/>
            </a:pPr>
            <a:r>
              <a:rPr b="1" i="0" lang="es-CO" sz="8800" u="none" cap="none" strike="noStrike">
                <a:solidFill>
                  <a:schemeClr val="lt1"/>
                </a:solidFill>
                <a:latin typeface="Work Sans"/>
                <a:ea typeface="Work Sans"/>
                <a:cs typeface="Work Sans"/>
                <a:sym typeface="Work Sans"/>
              </a:rPr>
              <a:t>0</a:t>
            </a:r>
            <a:r>
              <a:rPr b="1" lang="es-CO" sz="8800">
                <a:solidFill>
                  <a:schemeClr val="lt1"/>
                </a:solidFill>
                <a:latin typeface="Work Sans"/>
                <a:ea typeface="Work Sans"/>
                <a:cs typeface="Work Sans"/>
                <a:sym typeface="Work Sans"/>
              </a:rPr>
              <a:t>5</a:t>
            </a:r>
            <a:endParaRPr b="0" i="0" sz="1400" u="none" cap="none" strike="noStrike">
              <a:solidFill>
                <a:srgbClr val="000000"/>
              </a:solidFill>
              <a:latin typeface="Arial"/>
              <a:ea typeface="Arial"/>
              <a:cs typeface="Arial"/>
              <a:sym typeface="Arial"/>
            </a:endParaRPr>
          </a:p>
        </p:txBody>
      </p:sp>
      <p:sp>
        <p:nvSpPr>
          <p:cNvPr id="345" name="Google Shape;345;p10"/>
          <p:cNvSpPr/>
          <p:nvPr/>
        </p:nvSpPr>
        <p:spPr>
          <a:xfrm>
            <a:off x="5284366" y="3065291"/>
            <a:ext cx="6032905" cy="830751"/>
          </a:xfrm>
          <a:prstGeom prst="rect">
            <a:avLst/>
          </a:prstGeom>
          <a:noFill/>
          <a:ln>
            <a:noFill/>
          </a:ln>
        </p:spPr>
        <p:txBody>
          <a:bodyPr anchorCtr="0" anchor="ctr" bIns="60950" lIns="121900" spcFirstLastPara="1" rIns="121900" wrap="square" tIns="60950">
            <a:noAutofit/>
          </a:bodyPr>
          <a:lstStyle/>
          <a:p>
            <a:pPr indent="0" lvl="0" marL="0" marR="0" rtl="0" algn="l">
              <a:lnSpc>
                <a:spcPct val="100000"/>
              </a:lnSpc>
              <a:spcBef>
                <a:spcPts val="0"/>
              </a:spcBef>
              <a:spcAft>
                <a:spcPts val="0"/>
              </a:spcAft>
              <a:buClr>
                <a:schemeClr val="lt1"/>
              </a:buClr>
              <a:buSzPts val="3733"/>
              <a:buFont typeface="Arial"/>
              <a:buNone/>
            </a:pPr>
            <a:r>
              <a:rPr b="1" lang="es-CO" sz="3733">
                <a:solidFill>
                  <a:schemeClr val="lt1"/>
                </a:solidFill>
                <a:latin typeface="Josefin Sans"/>
                <a:ea typeface="Josefin Sans"/>
                <a:cs typeface="Josefin Sans"/>
                <a:sym typeface="Josefin Sans"/>
              </a:rPr>
              <a:t>Casos de uso</a:t>
            </a:r>
            <a:endParaRPr b="0" i="0" sz="1400" u="none" cap="none" strike="noStrike">
              <a:solidFill>
                <a:srgbClr val="000000"/>
              </a:solidFill>
              <a:latin typeface="Arial"/>
              <a:ea typeface="Arial"/>
              <a:cs typeface="Arial"/>
              <a:sym typeface="Arial"/>
            </a:endParaRPr>
          </a:p>
        </p:txBody>
      </p:sp>
      <p:pic>
        <p:nvPicPr>
          <p:cNvPr id="346" name="Google Shape;346;p10"/>
          <p:cNvPicPr preferRelativeResize="0"/>
          <p:nvPr/>
        </p:nvPicPr>
        <p:blipFill rotWithShape="1">
          <a:blip r:embed="rId3">
            <a:alphaModFix/>
          </a:blip>
          <a:srcRect b="0" l="0" r="0" t="0"/>
          <a:stretch/>
        </p:blipFill>
        <p:spPr>
          <a:xfrm>
            <a:off x="11012561" y="267791"/>
            <a:ext cx="945523" cy="945523"/>
          </a:xfrm>
          <a:prstGeom prst="rect">
            <a:avLst/>
          </a:prstGeom>
          <a:noFill/>
          <a:ln>
            <a:noFill/>
          </a:ln>
        </p:spPr>
      </p:pic>
      <p:sp>
        <p:nvSpPr>
          <p:cNvPr id="347" name="Google Shape;347;p10"/>
          <p:cNvSpPr txBox="1"/>
          <p:nvPr/>
        </p:nvSpPr>
        <p:spPr>
          <a:xfrm rot="-5400000">
            <a:off x="-615018" y="1846222"/>
            <a:ext cx="1986500" cy="2308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CO" sz="900" u="none" cap="none" strike="noStrike">
                <a:solidFill>
                  <a:schemeClr val="lt1"/>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sp>
        <p:nvSpPr>
          <p:cNvPr id="348" name="Google Shape;348;p10"/>
          <p:cNvSpPr txBox="1"/>
          <p:nvPr/>
        </p:nvSpPr>
        <p:spPr>
          <a:xfrm>
            <a:off x="500649" y="368820"/>
            <a:ext cx="4747232" cy="386430"/>
          </a:xfrm>
          <a:prstGeom prst="rect">
            <a:avLst/>
          </a:prstGeom>
          <a:noFill/>
          <a:ln>
            <a:noFill/>
          </a:ln>
        </p:spPr>
        <p:txBody>
          <a:bodyPr anchorCtr="0" anchor="t" bIns="0" lIns="0" spcFirstLastPara="1" rIns="0" wrap="square" tIns="16925">
            <a:spAutoFit/>
          </a:bodyPr>
          <a:lstStyle/>
          <a:p>
            <a:pPr indent="0" lvl="0" marL="16933" marR="0" rtl="0" algn="ctr">
              <a:lnSpc>
                <a:spcPct val="100000"/>
              </a:lnSpc>
              <a:spcBef>
                <a:spcPts val="0"/>
              </a:spcBef>
              <a:spcAft>
                <a:spcPts val="0"/>
              </a:spcAft>
              <a:buClr>
                <a:schemeClr val="lt1"/>
              </a:buClr>
              <a:buSzPts val="2400"/>
              <a:buFont typeface="Work Sans"/>
              <a:buNone/>
            </a:pPr>
            <a:r>
              <a:rPr b="1" i="0" lang="es-CO" sz="2400" u="none" cap="none" strike="noStrike">
                <a:solidFill>
                  <a:schemeClr val="lt1"/>
                </a:solidFill>
                <a:latin typeface="Work Sans"/>
                <a:ea typeface="Work Sans"/>
                <a:cs typeface="Work Sans"/>
                <a:sym typeface="Work Sans"/>
              </a:rPr>
              <a:t>EJEMPLO Titulo 1</a:t>
            </a:r>
            <a:endParaRPr b="1" i="0" sz="2400" u="none" cap="none" strike="noStrike">
              <a:solidFill>
                <a:schemeClr val="lt1"/>
              </a:solidFill>
              <a:latin typeface="Work Sans"/>
              <a:ea typeface="Work Sans"/>
              <a:cs typeface="Work Sans"/>
              <a:sym typeface="Work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grpSp>
        <p:nvGrpSpPr>
          <p:cNvPr id="353" name="Google Shape;353;p11"/>
          <p:cNvGrpSpPr/>
          <p:nvPr/>
        </p:nvGrpSpPr>
        <p:grpSpPr>
          <a:xfrm>
            <a:off x="233911" y="382220"/>
            <a:ext cx="266743" cy="528011"/>
            <a:chOff x="141693" y="266421"/>
            <a:chExt cx="287374" cy="396008"/>
          </a:xfrm>
        </p:grpSpPr>
        <p:cxnSp>
          <p:nvCxnSpPr>
            <p:cNvPr id="354" name="Google Shape;354;p11"/>
            <p:cNvCxnSpPr/>
            <p:nvPr/>
          </p:nvCxnSpPr>
          <p:spPr>
            <a:xfrm>
              <a:off x="141698" y="662429"/>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55" name="Google Shape;355;p11"/>
            <p:cNvCxnSpPr/>
            <p:nvPr/>
          </p:nvCxnSpPr>
          <p:spPr>
            <a:xfrm>
              <a:off x="141697" y="618363"/>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56" name="Google Shape;356;p11"/>
            <p:cNvCxnSpPr/>
            <p:nvPr/>
          </p:nvCxnSpPr>
          <p:spPr>
            <a:xfrm>
              <a:off x="141697" y="573093"/>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57" name="Google Shape;357;p11"/>
            <p:cNvCxnSpPr/>
            <p:nvPr/>
          </p:nvCxnSpPr>
          <p:spPr>
            <a:xfrm>
              <a:off x="141696" y="529027"/>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58" name="Google Shape;358;p11"/>
            <p:cNvCxnSpPr/>
            <p:nvPr/>
          </p:nvCxnSpPr>
          <p:spPr>
            <a:xfrm>
              <a:off x="141696" y="488965"/>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59" name="Google Shape;359;p11"/>
            <p:cNvCxnSpPr/>
            <p:nvPr/>
          </p:nvCxnSpPr>
          <p:spPr>
            <a:xfrm>
              <a:off x="141695" y="444899"/>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60" name="Google Shape;360;p11"/>
            <p:cNvCxnSpPr/>
            <p:nvPr/>
          </p:nvCxnSpPr>
          <p:spPr>
            <a:xfrm>
              <a:off x="141695" y="401282"/>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61" name="Google Shape;361;p11"/>
            <p:cNvCxnSpPr/>
            <p:nvPr/>
          </p:nvCxnSpPr>
          <p:spPr>
            <a:xfrm>
              <a:off x="141694" y="357216"/>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62" name="Google Shape;362;p11"/>
            <p:cNvCxnSpPr/>
            <p:nvPr/>
          </p:nvCxnSpPr>
          <p:spPr>
            <a:xfrm>
              <a:off x="141694" y="310487"/>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63" name="Google Shape;363;p11"/>
            <p:cNvCxnSpPr/>
            <p:nvPr/>
          </p:nvCxnSpPr>
          <p:spPr>
            <a:xfrm>
              <a:off x="141693" y="266421"/>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grpSp>
      <p:sp>
        <p:nvSpPr>
          <p:cNvPr id="364" name="Google Shape;364;p11"/>
          <p:cNvSpPr txBox="1"/>
          <p:nvPr/>
        </p:nvSpPr>
        <p:spPr>
          <a:xfrm>
            <a:off x="330442" y="368820"/>
            <a:ext cx="4917439" cy="386430"/>
          </a:xfrm>
          <a:prstGeom prst="rect">
            <a:avLst/>
          </a:prstGeom>
          <a:noFill/>
          <a:ln>
            <a:noFill/>
          </a:ln>
        </p:spPr>
        <p:txBody>
          <a:bodyPr anchorCtr="0" anchor="t" bIns="0" lIns="0" spcFirstLastPara="1" rIns="0" wrap="square" tIns="16925">
            <a:spAutoFit/>
          </a:bodyPr>
          <a:lstStyle/>
          <a:p>
            <a:pPr indent="0" lvl="0" marL="16933" marR="0" rtl="0" algn="ctr">
              <a:lnSpc>
                <a:spcPct val="100000"/>
              </a:lnSpc>
              <a:spcBef>
                <a:spcPts val="0"/>
              </a:spcBef>
              <a:spcAft>
                <a:spcPts val="0"/>
              </a:spcAft>
              <a:buClr>
                <a:srgbClr val="39A900"/>
              </a:buClr>
              <a:buSzPts val="2400"/>
              <a:buFont typeface="Work Sans"/>
              <a:buNone/>
            </a:pPr>
            <a:r>
              <a:rPr b="1" lang="es-CO" sz="2400">
                <a:solidFill>
                  <a:srgbClr val="39A900"/>
                </a:solidFill>
                <a:latin typeface="Work Sans"/>
                <a:ea typeface="Work Sans"/>
                <a:cs typeface="Work Sans"/>
                <a:sym typeface="Work Sans"/>
              </a:rPr>
              <a:t>CASOS DE USO</a:t>
            </a:r>
            <a:endParaRPr b="1" i="0" sz="2400" u="none" cap="none" strike="noStrike">
              <a:solidFill>
                <a:schemeClr val="dk1"/>
              </a:solidFill>
              <a:latin typeface="Work Sans"/>
              <a:ea typeface="Work Sans"/>
              <a:cs typeface="Work Sans"/>
              <a:sym typeface="Work Sans"/>
            </a:endParaRPr>
          </a:p>
        </p:txBody>
      </p:sp>
      <p:sp>
        <p:nvSpPr>
          <p:cNvPr id="365" name="Google Shape;365;p11"/>
          <p:cNvSpPr txBox="1"/>
          <p:nvPr/>
        </p:nvSpPr>
        <p:spPr>
          <a:xfrm rot="-5400000">
            <a:off x="-741386" y="2183573"/>
            <a:ext cx="1986500" cy="2308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CO" sz="900" u="none" cap="none" strike="noStrike">
                <a:solidFill>
                  <a:srgbClr val="3F3F3F"/>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pic>
        <p:nvPicPr>
          <p:cNvPr id="366" name="Google Shape;366;p11"/>
          <p:cNvPicPr preferRelativeResize="0"/>
          <p:nvPr/>
        </p:nvPicPr>
        <p:blipFill>
          <a:blip r:embed="rId3">
            <a:alphaModFix/>
          </a:blip>
          <a:stretch>
            <a:fillRect/>
          </a:stretch>
        </p:blipFill>
        <p:spPr>
          <a:xfrm>
            <a:off x="500650" y="910200"/>
            <a:ext cx="11373757" cy="57979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12"/>
          <p:cNvSpPr/>
          <p:nvPr/>
        </p:nvSpPr>
        <p:spPr>
          <a:xfrm>
            <a:off x="0" y="0"/>
            <a:ext cx="12192000" cy="6858000"/>
          </a:xfrm>
          <a:prstGeom prst="rect">
            <a:avLst/>
          </a:prstGeom>
          <a:solidFill>
            <a:srgbClr val="39A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72" name="Google Shape;372;p12"/>
          <p:cNvGrpSpPr/>
          <p:nvPr/>
        </p:nvGrpSpPr>
        <p:grpSpPr>
          <a:xfrm>
            <a:off x="233911" y="382220"/>
            <a:ext cx="266743" cy="528011"/>
            <a:chOff x="141693" y="266421"/>
            <a:chExt cx="287374" cy="396008"/>
          </a:xfrm>
        </p:grpSpPr>
        <p:cxnSp>
          <p:nvCxnSpPr>
            <p:cNvPr id="373" name="Google Shape;373;p12"/>
            <p:cNvCxnSpPr/>
            <p:nvPr/>
          </p:nvCxnSpPr>
          <p:spPr>
            <a:xfrm>
              <a:off x="141698" y="662429"/>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374" name="Google Shape;374;p12"/>
            <p:cNvCxnSpPr/>
            <p:nvPr/>
          </p:nvCxnSpPr>
          <p:spPr>
            <a:xfrm>
              <a:off x="141697" y="618363"/>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375" name="Google Shape;375;p12"/>
            <p:cNvCxnSpPr/>
            <p:nvPr/>
          </p:nvCxnSpPr>
          <p:spPr>
            <a:xfrm>
              <a:off x="141697" y="573093"/>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376" name="Google Shape;376;p12"/>
            <p:cNvCxnSpPr/>
            <p:nvPr/>
          </p:nvCxnSpPr>
          <p:spPr>
            <a:xfrm>
              <a:off x="141696" y="529027"/>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377" name="Google Shape;377;p12"/>
            <p:cNvCxnSpPr/>
            <p:nvPr/>
          </p:nvCxnSpPr>
          <p:spPr>
            <a:xfrm>
              <a:off x="141696" y="488965"/>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378" name="Google Shape;378;p12"/>
            <p:cNvCxnSpPr/>
            <p:nvPr/>
          </p:nvCxnSpPr>
          <p:spPr>
            <a:xfrm>
              <a:off x="141695" y="444899"/>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379" name="Google Shape;379;p12"/>
            <p:cNvCxnSpPr/>
            <p:nvPr/>
          </p:nvCxnSpPr>
          <p:spPr>
            <a:xfrm>
              <a:off x="141695" y="401282"/>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380" name="Google Shape;380;p12"/>
            <p:cNvCxnSpPr/>
            <p:nvPr/>
          </p:nvCxnSpPr>
          <p:spPr>
            <a:xfrm>
              <a:off x="141694" y="357216"/>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381" name="Google Shape;381;p12"/>
            <p:cNvCxnSpPr/>
            <p:nvPr/>
          </p:nvCxnSpPr>
          <p:spPr>
            <a:xfrm>
              <a:off x="141694" y="310487"/>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382" name="Google Shape;382;p12"/>
            <p:cNvCxnSpPr/>
            <p:nvPr/>
          </p:nvCxnSpPr>
          <p:spPr>
            <a:xfrm>
              <a:off x="141693" y="266421"/>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grpSp>
      <p:sp>
        <p:nvSpPr>
          <p:cNvPr id="383" name="Google Shape;383;p12"/>
          <p:cNvSpPr/>
          <p:nvPr/>
        </p:nvSpPr>
        <p:spPr>
          <a:xfrm>
            <a:off x="2802759" y="2258848"/>
            <a:ext cx="2340304" cy="2340304"/>
          </a:xfrm>
          <a:prstGeom prst="rect">
            <a:avLst/>
          </a:prstGeom>
          <a:noFill/>
          <a:ln cap="flat" cmpd="sng" w="38100">
            <a:solidFill>
              <a:schemeClr val="lt1"/>
            </a:solidFill>
            <a:prstDash val="solid"/>
            <a:miter lim="800000"/>
            <a:headEnd len="sm" w="sm" type="none"/>
            <a:tailEnd len="sm" w="sm" type="none"/>
          </a:ln>
          <a:effectLst>
            <a:outerShdw sx="1000" rotWithShape="0" dist="23000"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384" name="Google Shape;384;p12"/>
          <p:cNvSpPr txBox="1"/>
          <p:nvPr/>
        </p:nvSpPr>
        <p:spPr>
          <a:xfrm>
            <a:off x="2800585" y="2757392"/>
            <a:ext cx="2328600" cy="144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800"/>
              <a:buFont typeface="Arial"/>
              <a:buNone/>
            </a:pPr>
            <a:r>
              <a:rPr b="1" i="0" lang="es-CO" sz="8800" u="none" cap="none" strike="noStrike">
                <a:solidFill>
                  <a:schemeClr val="lt1"/>
                </a:solidFill>
                <a:latin typeface="Work Sans"/>
                <a:ea typeface="Work Sans"/>
                <a:cs typeface="Work Sans"/>
                <a:sym typeface="Work Sans"/>
              </a:rPr>
              <a:t>0</a:t>
            </a:r>
            <a:r>
              <a:rPr b="1" lang="es-CO" sz="8800">
                <a:solidFill>
                  <a:schemeClr val="lt1"/>
                </a:solidFill>
                <a:latin typeface="Work Sans"/>
                <a:ea typeface="Work Sans"/>
                <a:cs typeface="Work Sans"/>
                <a:sym typeface="Work Sans"/>
              </a:rPr>
              <a:t>6</a:t>
            </a:r>
            <a:endParaRPr b="0" i="0" sz="1400" u="none" cap="none" strike="noStrike">
              <a:solidFill>
                <a:srgbClr val="000000"/>
              </a:solidFill>
              <a:latin typeface="Arial"/>
              <a:ea typeface="Arial"/>
              <a:cs typeface="Arial"/>
              <a:sym typeface="Arial"/>
            </a:endParaRPr>
          </a:p>
        </p:txBody>
      </p:sp>
      <p:sp>
        <p:nvSpPr>
          <p:cNvPr id="385" name="Google Shape;385;p12"/>
          <p:cNvSpPr/>
          <p:nvPr/>
        </p:nvSpPr>
        <p:spPr>
          <a:xfrm>
            <a:off x="5284366" y="3065291"/>
            <a:ext cx="6032905" cy="830751"/>
          </a:xfrm>
          <a:prstGeom prst="rect">
            <a:avLst/>
          </a:prstGeom>
          <a:noFill/>
          <a:ln>
            <a:noFill/>
          </a:ln>
        </p:spPr>
        <p:txBody>
          <a:bodyPr anchorCtr="0" anchor="ctr" bIns="60950" lIns="121900" spcFirstLastPara="1" rIns="121900" wrap="square" tIns="60950">
            <a:noAutofit/>
          </a:bodyPr>
          <a:lstStyle/>
          <a:p>
            <a:pPr indent="0" lvl="0" marL="0" marR="0" rtl="0" algn="l">
              <a:lnSpc>
                <a:spcPct val="100000"/>
              </a:lnSpc>
              <a:spcBef>
                <a:spcPts val="0"/>
              </a:spcBef>
              <a:spcAft>
                <a:spcPts val="0"/>
              </a:spcAft>
              <a:buClr>
                <a:schemeClr val="lt1"/>
              </a:buClr>
              <a:buSzPts val="3733"/>
              <a:buFont typeface="Arial"/>
              <a:buNone/>
            </a:pPr>
            <a:r>
              <a:rPr b="1" lang="es-CO" sz="3733">
                <a:solidFill>
                  <a:schemeClr val="lt1"/>
                </a:solidFill>
                <a:latin typeface="Josefin Sans"/>
                <a:ea typeface="Josefin Sans"/>
                <a:cs typeface="Josefin Sans"/>
                <a:sym typeface="Josefin Sans"/>
              </a:rPr>
              <a:t>UML y DDL</a:t>
            </a:r>
            <a:endParaRPr b="0" i="0" sz="1400" u="none" cap="none" strike="noStrike">
              <a:solidFill>
                <a:srgbClr val="000000"/>
              </a:solidFill>
              <a:latin typeface="Arial"/>
              <a:ea typeface="Arial"/>
              <a:cs typeface="Arial"/>
              <a:sym typeface="Arial"/>
            </a:endParaRPr>
          </a:p>
        </p:txBody>
      </p:sp>
      <p:pic>
        <p:nvPicPr>
          <p:cNvPr id="386" name="Google Shape;386;p12"/>
          <p:cNvPicPr preferRelativeResize="0"/>
          <p:nvPr/>
        </p:nvPicPr>
        <p:blipFill rotWithShape="1">
          <a:blip r:embed="rId3">
            <a:alphaModFix/>
          </a:blip>
          <a:srcRect b="0" l="0" r="0" t="0"/>
          <a:stretch/>
        </p:blipFill>
        <p:spPr>
          <a:xfrm>
            <a:off x="11012561" y="267791"/>
            <a:ext cx="945523" cy="945523"/>
          </a:xfrm>
          <a:prstGeom prst="rect">
            <a:avLst/>
          </a:prstGeom>
          <a:noFill/>
          <a:ln>
            <a:noFill/>
          </a:ln>
        </p:spPr>
      </p:pic>
      <p:sp>
        <p:nvSpPr>
          <p:cNvPr id="387" name="Google Shape;387;p12"/>
          <p:cNvSpPr txBox="1"/>
          <p:nvPr/>
        </p:nvSpPr>
        <p:spPr>
          <a:xfrm rot="-5400000">
            <a:off x="-615018" y="1846222"/>
            <a:ext cx="1986500" cy="2308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CO" sz="900" u="none" cap="none" strike="noStrike">
                <a:solidFill>
                  <a:schemeClr val="lt1"/>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sp>
        <p:nvSpPr>
          <p:cNvPr id="388" name="Google Shape;388;p12"/>
          <p:cNvSpPr txBox="1"/>
          <p:nvPr/>
        </p:nvSpPr>
        <p:spPr>
          <a:xfrm>
            <a:off x="500649" y="368820"/>
            <a:ext cx="4747232" cy="386430"/>
          </a:xfrm>
          <a:prstGeom prst="rect">
            <a:avLst/>
          </a:prstGeom>
          <a:noFill/>
          <a:ln>
            <a:noFill/>
          </a:ln>
        </p:spPr>
        <p:txBody>
          <a:bodyPr anchorCtr="0" anchor="t" bIns="0" lIns="0" spcFirstLastPara="1" rIns="0" wrap="square" tIns="16925">
            <a:spAutoFit/>
          </a:bodyPr>
          <a:lstStyle/>
          <a:p>
            <a:pPr indent="0" lvl="0" marL="16933" marR="0" rtl="0" algn="ctr">
              <a:lnSpc>
                <a:spcPct val="100000"/>
              </a:lnSpc>
              <a:spcBef>
                <a:spcPts val="0"/>
              </a:spcBef>
              <a:spcAft>
                <a:spcPts val="0"/>
              </a:spcAft>
              <a:buClr>
                <a:schemeClr val="lt1"/>
              </a:buClr>
              <a:buSzPts val="2400"/>
              <a:buFont typeface="Work Sans"/>
              <a:buNone/>
            </a:pPr>
            <a:r>
              <a:rPr b="1" i="0" lang="es-CO" sz="2400" u="none" cap="none" strike="noStrike">
                <a:solidFill>
                  <a:schemeClr val="lt1"/>
                </a:solidFill>
                <a:latin typeface="Work Sans"/>
                <a:ea typeface="Work Sans"/>
                <a:cs typeface="Work Sans"/>
                <a:sym typeface="Work Sans"/>
              </a:rPr>
              <a:t>EJEMPLO Titulo 1</a:t>
            </a:r>
            <a:endParaRPr b="1" i="0" sz="2400" u="none" cap="none" strike="noStrike">
              <a:solidFill>
                <a:schemeClr val="lt1"/>
              </a:solidFill>
              <a:latin typeface="Work Sans"/>
              <a:ea typeface="Work Sans"/>
              <a:cs typeface="Work Sans"/>
              <a:sym typeface="Work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grpSp>
        <p:nvGrpSpPr>
          <p:cNvPr id="393" name="Google Shape;393;p13"/>
          <p:cNvGrpSpPr/>
          <p:nvPr/>
        </p:nvGrpSpPr>
        <p:grpSpPr>
          <a:xfrm>
            <a:off x="211725" y="382221"/>
            <a:ext cx="266743" cy="528011"/>
            <a:chOff x="141693" y="266421"/>
            <a:chExt cx="287374" cy="396008"/>
          </a:xfrm>
        </p:grpSpPr>
        <p:cxnSp>
          <p:nvCxnSpPr>
            <p:cNvPr id="394" name="Google Shape;394;p13"/>
            <p:cNvCxnSpPr/>
            <p:nvPr/>
          </p:nvCxnSpPr>
          <p:spPr>
            <a:xfrm>
              <a:off x="141698" y="662429"/>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95" name="Google Shape;395;p13"/>
            <p:cNvCxnSpPr/>
            <p:nvPr/>
          </p:nvCxnSpPr>
          <p:spPr>
            <a:xfrm>
              <a:off x="141697" y="618363"/>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96" name="Google Shape;396;p13"/>
            <p:cNvCxnSpPr/>
            <p:nvPr/>
          </p:nvCxnSpPr>
          <p:spPr>
            <a:xfrm>
              <a:off x="141697" y="573093"/>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97" name="Google Shape;397;p13"/>
            <p:cNvCxnSpPr/>
            <p:nvPr/>
          </p:nvCxnSpPr>
          <p:spPr>
            <a:xfrm>
              <a:off x="141696" y="529027"/>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98" name="Google Shape;398;p13"/>
            <p:cNvCxnSpPr/>
            <p:nvPr/>
          </p:nvCxnSpPr>
          <p:spPr>
            <a:xfrm>
              <a:off x="141696" y="488965"/>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99" name="Google Shape;399;p13"/>
            <p:cNvCxnSpPr/>
            <p:nvPr/>
          </p:nvCxnSpPr>
          <p:spPr>
            <a:xfrm>
              <a:off x="141695" y="444899"/>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00" name="Google Shape;400;p13"/>
            <p:cNvCxnSpPr/>
            <p:nvPr/>
          </p:nvCxnSpPr>
          <p:spPr>
            <a:xfrm>
              <a:off x="141695" y="401282"/>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01" name="Google Shape;401;p13"/>
            <p:cNvCxnSpPr/>
            <p:nvPr/>
          </p:nvCxnSpPr>
          <p:spPr>
            <a:xfrm>
              <a:off x="141694" y="357216"/>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02" name="Google Shape;402;p13"/>
            <p:cNvCxnSpPr/>
            <p:nvPr/>
          </p:nvCxnSpPr>
          <p:spPr>
            <a:xfrm>
              <a:off x="141694" y="310487"/>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03" name="Google Shape;403;p13"/>
            <p:cNvCxnSpPr/>
            <p:nvPr/>
          </p:nvCxnSpPr>
          <p:spPr>
            <a:xfrm>
              <a:off x="141693" y="266421"/>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grpSp>
      <p:sp>
        <p:nvSpPr>
          <p:cNvPr id="404" name="Google Shape;404;p13"/>
          <p:cNvSpPr txBox="1"/>
          <p:nvPr/>
        </p:nvSpPr>
        <p:spPr>
          <a:xfrm rot="-5400000">
            <a:off x="-615018" y="1846222"/>
            <a:ext cx="1986500" cy="2308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CO" sz="900" u="none" cap="none" strike="noStrike">
                <a:solidFill>
                  <a:srgbClr val="3F3F3F"/>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sp>
        <p:nvSpPr>
          <p:cNvPr id="405" name="Google Shape;405;p13"/>
          <p:cNvSpPr/>
          <p:nvPr/>
        </p:nvSpPr>
        <p:spPr>
          <a:xfrm>
            <a:off x="584281" y="231722"/>
            <a:ext cx="6039804" cy="830751"/>
          </a:xfrm>
          <a:prstGeom prst="rect">
            <a:avLst/>
          </a:prstGeom>
          <a:noFill/>
          <a:ln>
            <a:noFill/>
          </a:ln>
        </p:spPr>
        <p:txBody>
          <a:bodyPr anchorCtr="0" anchor="ctr" bIns="60950" lIns="121900" spcFirstLastPara="1" rIns="121900" wrap="square" tIns="60950">
            <a:noAutofit/>
          </a:bodyPr>
          <a:lstStyle/>
          <a:p>
            <a:pPr indent="0" lvl="0" marL="0" marR="0" rtl="0" algn="l">
              <a:lnSpc>
                <a:spcPct val="100000"/>
              </a:lnSpc>
              <a:spcBef>
                <a:spcPts val="0"/>
              </a:spcBef>
              <a:spcAft>
                <a:spcPts val="0"/>
              </a:spcAft>
              <a:buClr>
                <a:srgbClr val="38AA00"/>
              </a:buClr>
              <a:buSzPts val="2800"/>
              <a:buFont typeface="Arial"/>
              <a:buNone/>
            </a:pPr>
            <a:r>
              <a:rPr b="1" i="0" lang="es-CO" sz="2800" u="none" cap="none" strike="noStrike">
                <a:solidFill>
                  <a:srgbClr val="38AA00"/>
                </a:solidFill>
                <a:latin typeface="Work Sans"/>
                <a:ea typeface="Work Sans"/>
                <a:cs typeface="Work Sans"/>
                <a:sym typeface="Work Sans"/>
              </a:rPr>
              <a:t>Diagrama De Clases UML</a:t>
            </a:r>
            <a:endParaRPr b="0" i="0" sz="1400" u="none" cap="none" strike="noStrike">
              <a:solidFill>
                <a:srgbClr val="000000"/>
              </a:solidFill>
              <a:latin typeface="Arial"/>
              <a:ea typeface="Arial"/>
              <a:cs typeface="Arial"/>
              <a:sym typeface="Arial"/>
            </a:endParaRPr>
          </a:p>
        </p:txBody>
      </p:sp>
      <p:pic>
        <p:nvPicPr>
          <p:cNvPr descr="Logotipo&#10;&#10;Descripción generada automáticamente" id="406" name="Google Shape;406;p13"/>
          <p:cNvPicPr preferRelativeResize="0"/>
          <p:nvPr/>
        </p:nvPicPr>
        <p:blipFill rotWithShape="1">
          <a:blip r:embed="rId3">
            <a:alphaModFix/>
          </a:blip>
          <a:srcRect b="0" l="0" r="0" t="0"/>
          <a:stretch/>
        </p:blipFill>
        <p:spPr>
          <a:xfrm>
            <a:off x="11057691" y="315928"/>
            <a:ext cx="900393" cy="878644"/>
          </a:xfrm>
          <a:prstGeom prst="rect">
            <a:avLst/>
          </a:prstGeom>
          <a:noFill/>
          <a:ln>
            <a:noFill/>
          </a:ln>
        </p:spPr>
      </p:pic>
      <p:pic>
        <p:nvPicPr>
          <p:cNvPr id="407" name="Google Shape;407;p13"/>
          <p:cNvPicPr preferRelativeResize="0"/>
          <p:nvPr/>
        </p:nvPicPr>
        <p:blipFill>
          <a:blip r:embed="rId4">
            <a:alphaModFix/>
          </a:blip>
          <a:stretch>
            <a:fillRect/>
          </a:stretch>
        </p:blipFill>
        <p:spPr>
          <a:xfrm>
            <a:off x="646052" y="1346977"/>
            <a:ext cx="10581650" cy="5333275"/>
          </a:xfrm>
          <a:prstGeom prst="rect">
            <a:avLst/>
          </a:prstGeom>
          <a:noFill/>
          <a:ln>
            <a:noFill/>
          </a:ln>
        </p:spPr>
      </p:pic>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grpSp>
        <p:nvGrpSpPr>
          <p:cNvPr id="412" name="Google Shape;412;g2a08c25afd9_0_14"/>
          <p:cNvGrpSpPr/>
          <p:nvPr/>
        </p:nvGrpSpPr>
        <p:grpSpPr>
          <a:xfrm>
            <a:off x="211724" y="382212"/>
            <a:ext cx="266769" cy="527997"/>
            <a:chOff x="141693" y="266421"/>
            <a:chExt cx="287405" cy="396008"/>
          </a:xfrm>
        </p:grpSpPr>
        <p:cxnSp>
          <p:nvCxnSpPr>
            <p:cNvPr id="413" name="Google Shape;413;g2a08c25afd9_0_14"/>
            <p:cNvCxnSpPr/>
            <p:nvPr/>
          </p:nvCxnSpPr>
          <p:spPr>
            <a:xfrm>
              <a:off x="141698" y="66242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14" name="Google Shape;414;g2a08c25afd9_0_14"/>
            <p:cNvCxnSpPr/>
            <p:nvPr/>
          </p:nvCxnSpPr>
          <p:spPr>
            <a:xfrm>
              <a:off x="141697" y="61836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15" name="Google Shape;415;g2a08c25afd9_0_14"/>
            <p:cNvCxnSpPr/>
            <p:nvPr/>
          </p:nvCxnSpPr>
          <p:spPr>
            <a:xfrm>
              <a:off x="141697" y="57309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16" name="Google Shape;416;g2a08c25afd9_0_14"/>
            <p:cNvCxnSpPr/>
            <p:nvPr/>
          </p:nvCxnSpPr>
          <p:spPr>
            <a:xfrm>
              <a:off x="141696" y="52902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17" name="Google Shape;417;g2a08c25afd9_0_14"/>
            <p:cNvCxnSpPr/>
            <p:nvPr/>
          </p:nvCxnSpPr>
          <p:spPr>
            <a:xfrm>
              <a:off x="141696" y="488965"/>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18" name="Google Shape;418;g2a08c25afd9_0_14"/>
            <p:cNvCxnSpPr/>
            <p:nvPr/>
          </p:nvCxnSpPr>
          <p:spPr>
            <a:xfrm>
              <a:off x="141695" y="44489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19" name="Google Shape;419;g2a08c25afd9_0_14"/>
            <p:cNvCxnSpPr/>
            <p:nvPr/>
          </p:nvCxnSpPr>
          <p:spPr>
            <a:xfrm>
              <a:off x="141695" y="401282"/>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20" name="Google Shape;420;g2a08c25afd9_0_14"/>
            <p:cNvCxnSpPr/>
            <p:nvPr/>
          </p:nvCxnSpPr>
          <p:spPr>
            <a:xfrm>
              <a:off x="141694" y="357216"/>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21" name="Google Shape;421;g2a08c25afd9_0_14"/>
            <p:cNvCxnSpPr/>
            <p:nvPr/>
          </p:nvCxnSpPr>
          <p:spPr>
            <a:xfrm>
              <a:off x="141694" y="31048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22" name="Google Shape;422;g2a08c25afd9_0_14"/>
            <p:cNvCxnSpPr/>
            <p:nvPr/>
          </p:nvCxnSpPr>
          <p:spPr>
            <a:xfrm>
              <a:off x="141693" y="266421"/>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grpSp>
      <p:sp>
        <p:nvSpPr>
          <p:cNvPr id="423" name="Google Shape;423;g2a08c25afd9_0_14"/>
          <p:cNvSpPr txBox="1"/>
          <p:nvPr/>
        </p:nvSpPr>
        <p:spPr>
          <a:xfrm rot="-5400000">
            <a:off x="-615134" y="1846238"/>
            <a:ext cx="19866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CO" sz="900" u="none" cap="none" strike="noStrike">
                <a:solidFill>
                  <a:srgbClr val="3F3F3F"/>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sp>
        <p:nvSpPr>
          <p:cNvPr id="424" name="Google Shape;424;g2a08c25afd9_0_14"/>
          <p:cNvSpPr/>
          <p:nvPr/>
        </p:nvSpPr>
        <p:spPr>
          <a:xfrm>
            <a:off x="584281" y="231722"/>
            <a:ext cx="6039900" cy="830700"/>
          </a:xfrm>
          <a:prstGeom prst="rect">
            <a:avLst/>
          </a:prstGeom>
          <a:noFill/>
          <a:ln>
            <a:noFill/>
          </a:ln>
        </p:spPr>
        <p:txBody>
          <a:bodyPr anchorCtr="0" anchor="ctr" bIns="60950" lIns="121900" spcFirstLastPara="1" rIns="121900" wrap="square" tIns="60950">
            <a:noAutofit/>
          </a:bodyPr>
          <a:lstStyle/>
          <a:p>
            <a:pPr indent="0" lvl="0" marL="0" marR="0" rtl="0" algn="l">
              <a:lnSpc>
                <a:spcPct val="100000"/>
              </a:lnSpc>
              <a:spcBef>
                <a:spcPts val="0"/>
              </a:spcBef>
              <a:spcAft>
                <a:spcPts val="0"/>
              </a:spcAft>
              <a:buClr>
                <a:srgbClr val="38AA00"/>
              </a:buClr>
              <a:buSzPts val="2800"/>
              <a:buFont typeface="Arial"/>
              <a:buNone/>
            </a:pPr>
            <a:r>
              <a:rPr b="1" i="0" lang="es-CO" sz="2800" u="none" cap="none" strike="noStrike">
                <a:solidFill>
                  <a:srgbClr val="38AA00"/>
                </a:solidFill>
                <a:latin typeface="Work Sans"/>
                <a:ea typeface="Work Sans"/>
                <a:cs typeface="Work Sans"/>
                <a:sym typeface="Work Sans"/>
              </a:rPr>
              <a:t>Diagrama De Clases UML</a:t>
            </a:r>
            <a:endParaRPr b="0" i="0" sz="1400" u="none" cap="none" strike="noStrike">
              <a:solidFill>
                <a:srgbClr val="000000"/>
              </a:solidFill>
              <a:latin typeface="Arial"/>
              <a:ea typeface="Arial"/>
              <a:cs typeface="Arial"/>
              <a:sym typeface="Arial"/>
            </a:endParaRPr>
          </a:p>
        </p:txBody>
      </p:sp>
      <p:pic>
        <p:nvPicPr>
          <p:cNvPr descr="Logotipo&#10;&#10;Descripción generada automáticamente" id="425" name="Google Shape;425;g2a08c25afd9_0_14"/>
          <p:cNvPicPr preferRelativeResize="0"/>
          <p:nvPr/>
        </p:nvPicPr>
        <p:blipFill rotWithShape="1">
          <a:blip r:embed="rId3">
            <a:alphaModFix/>
          </a:blip>
          <a:srcRect b="0" l="0" r="0" t="0"/>
          <a:stretch/>
        </p:blipFill>
        <p:spPr>
          <a:xfrm>
            <a:off x="11057691" y="315928"/>
            <a:ext cx="900393" cy="878644"/>
          </a:xfrm>
          <a:prstGeom prst="rect">
            <a:avLst/>
          </a:prstGeom>
          <a:noFill/>
          <a:ln>
            <a:noFill/>
          </a:ln>
        </p:spPr>
      </p:pic>
      <p:pic>
        <p:nvPicPr>
          <p:cNvPr id="426" name="Google Shape;426;g2a08c25afd9_0_14"/>
          <p:cNvPicPr preferRelativeResize="0"/>
          <p:nvPr/>
        </p:nvPicPr>
        <p:blipFill>
          <a:blip r:embed="rId4">
            <a:alphaModFix/>
          </a:blip>
          <a:stretch>
            <a:fillRect/>
          </a:stretch>
        </p:blipFill>
        <p:spPr>
          <a:xfrm>
            <a:off x="645916" y="1346972"/>
            <a:ext cx="2714625" cy="1990725"/>
          </a:xfrm>
          <a:prstGeom prst="rect">
            <a:avLst/>
          </a:prstGeom>
          <a:noFill/>
          <a:ln>
            <a:noFill/>
          </a:ln>
        </p:spPr>
      </p:pic>
      <p:pic>
        <p:nvPicPr>
          <p:cNvPr id="427" name="Google Shape;427;g2a08c25afd9_0_14"/>
          <p:cNvPicPr preferRelativeResize="0"/>
          <p:nvPr/>
        </p:nvPicPr>
        <p:blipFill>
          <a:blip r:embed="rId5">
            <a:alphaModFix/>
          </a:blip>
          <a:stretch>
            <a:fillRect/>
          </a:stretch>
        </p:blipFill>
        <p:spPr>
          <a:xfrm>
            <a:off x="3512941" y="1346972"/>
            <a:ext cx="3124200" cy="2019300"/>
          </a:xfrm>
          <a:prstGeom prst="rect">
            <a:avLst/>
          </a:prstGeom>
          <a:noFill/>
          <a:ln>
            <a:noFill/>
          </a:ln>
        </p:spPr>
      </p:pic>
      <p:pic>
        <p:nvPicPr>
          <p:cNvPr id="428" name="Google Shape;428;g2a08c25afd9_0_14"/>
          <p:cNvPicPr preferRelativeResize="0"/>
          <p:nvPr/>
        </p:nvPicPr>
        <p:blipFill>
          <a:blip r:embed="rId6">
            <a:alphaModFix/>
          </a:blip>
          <a:stretch>
            <a:fillRect/>
          </a:stretch>
        </p:blipFill>
        <p:spPr>
          <a:xfrm>
            <a:off x="152400" y="3518672"/>
            <a:ext cx="2990850" cy="1790700"/>
          </a:xfrm>
          <a:prstGeom prst="rect">
            <a:avLst/>
          </a:prstGeom>
          <a:noFill/>
          <a:ln>
            <a:noFill/>
          </a:ln>
        </p:spPr>
      </p:pic>
      <p:pic>
        <p:nvPicPr>
          <p:cNvPr id="429" name="Google Shape;429;g2a08c25afd9_0_14"/>
          <p:cNvPicPr preferRelativeResize="0"/>
          <p:nvPr/>
        </p:nvPicPr>
        <p:blipFill>
          <a:blip r:embed="rId7">
            <a:alphaModFix/>
          </a:blip>
          <a:stretch>
            <a:fillRect/>
          </a:stretch>
        </p:blipFill>
        <p:spPr>
          <a:xfrm>
            <a:off x="3295650" y="3518672"/>
            <a:ext cx="3629025" cy="1647825"/>
          </a:xfrm>
          <a:prstGeom prst="rect">
            <a:avLst/>
          </a:prstGeom>
          <a:noFill/>
          <a:ln>
            <a:noFill/>
          </a:ln>
        </p:spPr>
      </p:pic>
      <p:pic>
        <p:nvPicPr>
          <p:cNvPr id="430" name="Google Shape;430;g2a08c25afd9_0_14"/>
          <p:cNvPicPr preferRelativeResize="0"/>
          <p:nvPr/>
        </p:nvPicPr>
        <p:blipFill>
          <a:blip r:embed="rId8">
            <a:alphaModFix/>
          </a:blip>
          <a:stretch>
            <a:fillRect/>
          </a:stretch>
        </p:blipFill>
        <p:spPr>
          <a:xfrm>
            <a:off x="7077075" y="1346972"/>
            <a:ext cx="3581400" cy="1857375"/>
          </a:xfrm>
          <a:prstGeom prst="rect">
            <a:avLst/>
          </a:prstGeom>
          <a:noFill/>
          <a:ln>
            <a:noFill/>
          </a:ln>
        </p:spPr>
      </p:pic>
      <p:pic>
        <p:nvPicPr>
          <p:cNvPr id="431" name="Google Shape;431;g2a08c25afd9_0_14"/>
          <p:cNvPicPr preferRelativeResize="0"/>
          <p:nvPr/>
        </p:nvPicPr>
        <p:blipFill>
          <a:blip r:embed="rId9">
            <a:alphaModFix/>
          </a:blip>
          <a:stretch>
            <a:fillRect/>
          </a:stretch>
        </p:blipFill>
        <p:spPr>
          <a:xfrm>
            <a:off x="7077075" y="3356747"/>
            <a:ext cx="2876550" cy="1885950"/>
          </a:xfrm>
          <a:prstGeom prst="rect">
            <a:avLst/>
          </a:prstGeom>
          <a:noFill/>
          <a:ln>
            <a:noFill/>
          </a:ln>
        </p:spPr>
      </p:pic>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15"/>
          <p:cNvSpPr/>
          <p:nvPr/>
        </p:nvSpPr>
        <p:spPr>
          <a:xfrm>
            <a:off x="0" y="0"/>
            <a:ext cx="12192000" cy="6858000"/>
          </a:xfrm>
          <a:prstGeom prst="rect">
            <a:avLst/>
          </a:prstGeom>
          <a:solidFill>
            <a:srgbClr val="39A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437" name="Google Shape;437;p15"/>
          <p:cNvGrpSpPr/>
          <p:nvPr/>
        </p:nvGrpSpPr>
        <p:grpSpPr>
          <a:xfrm>
            <a:off x="233911" y="382220"/>
            <a:ext cx="266743" cy="528011"/>
            <a:chOff x="141693" y="266421"/>
            <a:chExt cx="287374" cy="396008"/>
          </a:xfrm>
        </p:grpSpPr>
        <p:cxnSp>
          <p:nvCxnSpPr>
            <p:cNvPr id="438" name="Google Shape;438;p15"/>
            <p:cNvCxnSpPr/>
            <p:nvPr/>
          </p:nvCxnSpPr>
          <p:spPr>
            <a:xfrm>
              <a:off x="141698" y="662429"/>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439" name="Google Shape;439;p15"/>
            <p:cNvCxnSpPr/>
            <p:nvPr/>
          </p:nvCxnSpPr>
          <p:spPr>
            <a:xfrm>
              <a:off x="141697" y="618363"/>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440" name="Google Shape;440;p15"/>
            <p:cNvCxnSpPr/>
            <p:nvPr/>
          </p:nvCxnSpPr>
          <p:spPr>
            <a:xfrm>
              <a:off x="141697" y="573093"/>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441" name="Google Shape;441;p15"/>
            <p:cNvCxnSpPr/>
            <p:nvPr/>
          </p:nvCxnSpPr>
          <p:spPr>
            <a:xfrm>
              <a:off x="141696" y="529027"/>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442" name="Google Shape;442;p15"/>
            <p:cNvCxnSpPr/>
            <p:nvPr/>
          </p:nvCxnSpPr>
          <p:spPr>
            <a:xfrm>
              <a:off x="141696" y="488965"/>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443" name="Google Shape;443;p15"/>
            <p:cNvCxnSpPr/>
            <p:nvPr/>
          </p:nvCxnSpPr>
          <p:spPr>
            <a:xfrm>
              <a:off x="141695" y="444899"/>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444" name="Google Shape;444;p15"/>
            <p:cNvCxnSpPr/>
            <p:nvPr/>
          </p:nvCxnSpPr>
          <p:spPr>
            <a:xfrm>
              <a:off x="141695" y="401282"/>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445" name="Google Shape;445;p15"/>
            <p:cNvCxnSpPr/>
            <p:nvPr/>
          </p:nvCxnSpPr>
          <p:spPr>
            <a:xfrm>
              <a:off x="141694" y="357216"/>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446" name="Google Shape;446;p15"/>
            <p:cNvCxnSpPr/>
            <p:nvPr/>
          </p:nvCxnSpPr>
          <p:spPr>
            <a:xfrm>
              <a:off x="141694" y="310487"/>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447" name="Google Shape;447;p15"/>
            <p:cNvCxnSpPr/>
            <p:nvPr/>
          </p:nvCxnSpPr>
          <p:spPr>
            <a:xfrm>
              <a:off x="141693" y="266421"/>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grpSp>
      <p:sp>
        <p:nvSpPr>
          <p:cNvPr id="448" name="Google Shape;448;p15"/>
          <p:cNvSpPr/>
          <p:nvPr/>
        </p:nvSpPr>
        <p:spPr>
          <a:xfrm>
            <a:off x="2802759" y="2258848"/>
            <a:ext cx="2340304" cy="2340304"/>
          </a:xfrm>
          <a:prstGeom prst="rect">
            <a:avLst/>
          </a:prstGeom>
          <a:noFill/>
          <a:ln cap="flat" cmpd="sng" w="38100">
            <a:solidFill>
              <a:schemeClr val="lt1"/>
            </a:solidFill>
            <a:prstDash val="solid"/>
            <a:miter lim="800000"/>
            <a:headEnd len="sm" w="sm" type="none"/>
            <a:tailEnd len="sm" w="sm" type="none"/>
          </a:ln>
          <a:effectLst>
            <a:outerShdw sx="1000" rotWithShape="0" dist="23000"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449" name="Google Shape;449;p15"/>
          <p:cNvSpPr txBox="1"/>
          <p:nvPr/>
        </p:nvSpPr>
        <p:spPr>
          <a:xfrm>
            <a:off x="2800585" y="2757392"/>
            <a:ext cx="2328465" cy="14465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800"/>
              <a:buFont typeface="Arial"/>
              <a:buNone/>
            </a:pPr>
            <a:r>
              <a:rPr b="1" i="0" lang="es-CO" sz="8800" u="none" cap="none" strike="noStrike">
                <a:solidFill>
                  <a:schemeClr val="lt1"/>
                </a:solidFill>
                <a:latin typeface="Work Sans"/>
                <a:ea typeface="Work Sans"/>
                <a:cs typeface="Work Sans"/>
                <a:sym typeface="Work Sans"/>
              </a:rPr>
              <a:t>07</a:t>
            </a:r>
            <a:endParaRPr b="0" i="0" sz="1400" u="none" cap="none" strike="noStrike">
              <a:solidFill>
                <a:srgbClr val="000000"/>
              </a:solidFill>
              <a:latin typeface="Arial"/>
              <a:ea typeface="Arial"/>
              <a:cs typeface="Arial"/>
              <a:sym typeface="Arial"/>
            </a:endParaRPr>
          </a:p>
        </p:txBody>
      </p:sp>
      <p:sp>
        <p:nvSpPr>
          <p:cNvPr id="450" name="Google Shape;450;p15"/>
          <p:cNvSpPr/>
          <p:nvPr/>
        </p:nvSpPr>
        <p:spPr>
          <a:xfrm>
            <a:off x="5284366" y="3065291"/>
            <a:ext cx="6032905" cy="1240379"/>
          </a:xfrm>
          <a:prstGeom prst="rect">
            <a:avLst/>
          </a:prstGeom>
          <a:noFill/>
          <a:ln>
            <a:noFill/>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chemeClr val="lt1"/>
              </a:buClr>
              <a:buSzPts val="3733"/>
              <a:buFont typeface="Arial"/>
              <a:buNone/>
            </a:pPr>
            <a:r>
              <a:rPr b="1" lang="es-CO" sz="3733">
                <a:solidFill>
                  <a:schemeClr val="lt1"/>
                </a:solidFill>
                <a:latin typeface="Josefin Sans"/>
                <a:ea typeface="Josefin Sans"/>
                <a:cs typeface="Josefin Sans"/>
                <a:sym typeface="Josefin Sans"/>
              </a:rPr>
              <a:t>Manual tecnico</a:t>
            </a:r>
            <a:endParaRPr b="0" i="0" sz="1400" u="none" cap="none" strike="noStrike">
              <a:solidFill>
                <a:srgbClr val="000000"/>
              </a:solidFill>
              <a:latin typeface="Arial"/>
              <a:ea typeface="Arial"/>
              <a:cs typeface="Arial"/>
              <a:sym typeface="Arial"/>
            </a:endParaRPr>
          </a:p>
        </p:txBody>
      </p:sp>
      <p:pic>
        <p:nvPicPr>
          <p:cNvPr id="451" name="Google Shape;451;p15"/>
          <p:cNvPicPr preferRelativeResize="0"/>
          <p:nvPr/>
        </p:nvPicPr>
        <p:blipFill rotWithShape="1">
          <a:blip r:embed="rId3">
            <a:alphaModFix/>
          </a:blip>
          <a:srcRect b="0" l="0" r="0" t="0"/>
          <a:stretch/>
        </p:blipFill>
        <p:spPr>
          <a:xfrm>
            <a:off x="11012561" y="267791"/>
            <a:ext cx="945523" cy="945523"/>
          </a:xfrm>
          <a:prstGeom prst="rect">
            <a:avLst/>
          </a:prstGeom>
          <a:noFill/>
          <a:ln>
            <a:noFill/>
          </a:ln>
        </p:spPr>
      </p:pic>
      <p:sp>
        <p:nvSpPr>
          <p:cNvPr id="452" name="Google Shape;452;p15"/>
          <p:cNvSpPr txBox="1"/>
          <p:nvPr/>
        </p:nvSpPr>
        <p:spPr>
          <a:xfrm rot="-5400000">
            <a:off x="-615018" y="1846222"/>
            <a:ext cx="1986500" cy="2308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CO" sz="900" u="none" cap="none" strike="noStrike">
                <a:solidFill>
                  <a:schemeClr val="lt1"/>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sp>
        <p:nvSpPr>
          <p:cNvPr id="453" name="Google Shape;453;p15"/>
          <p:cNvSpPr txBox="1"/>
          <p:nvPr/>
        </p:nvSpPr>
        <p:spPr>
          <a:xfrm>
            <a:off x="500649" y="368820"/>
            <a:ext cx="4747232" cy="386430"/>
          </a:xfrm>
          <a:prstGeom prst="rect">
            <a:avLst/>
          </a:prstGeom>
          <a:noFill/>
          <a:ln>
            <a:noFill/>
          </a:ln>
        </p:spPr>
        <p:txBody>
          <a:bodyPr anchorCtr="0" anchor="t" bIns="0" lIns="0" spcFirstLastPara="1" rIns="0" wrap="square" tIns="16925">
            <a:spAutoFit/>
          </a:bodyPr>
          <a:lstStyle/>
          <a:p>
            <a:pPr indent="0" lvl="0" marL="16933" marR="0" rtl="0" algn="ctr">
              <a:lnSpc>
                <a:spcPct val="100000"/>
              </a:lnSpc>
              <a:spcBef>
                <a:spcPts val="0"/>
              </a:spcBef>
              <a:spcAft>
                <a:spcPts val="0"/>
              </a:spcAft>
              <a:buClr>
                <a:schemeClr val="lt1"/>
              </a:buClr>
              <a:buSzPts val="2400"/>
              <a:buFont typeface="Work Sans"/>
              <a:buNone/>
            </a:pPr>
            <a:r>
              <a:rPr b="1" i="0" lang="es-CO" sz="2400" u="none" cap="none" strike="noStrike">
                <a:solidFill>
                  <a:schemeClr val="lt1"/>
                </a:solidFill>
                <a:latin typeface="Work Sans"/>
                <a:ea typeface="Work Sans"/>
                <a:cs typeface="Work Sans"/>
                <a:sym typeface="Work Sans"/>
              </a:rPr>
              <a:t>EJEMPLO Titulo 1</a:t>
            </a:r>
            <a:endParaRPr b="1" i="0" sz="2400" u="none" cap="none" strike="noStrike">
              <a:solidFill>
                <a:schemeClr val="lt1"/>
              </a:solidFill>
              <a:latin typeface="Work Sans"/>
              <a:ea typeface="Work Sans"/>
              <a:cs typeface="Work Sans"/>
              <a:sym typeface="Work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 name="Shape 107"/>
        <p:cNvGrpSpPr/>
        <p:nvPr/>
      </p:nvGrpSpPr>
      <p:grpSpPr>
        <a:xfrm>
          <a:off x="0" y="0"/>
          <a:ext cx="0" cy="0"/>
          <a:chOff x="0" y="0"/>
          <a:chExt cx="0" cy="0"/>
        </a:xfrm>
      </p:grpSpPr>
      <p:pic>
        <p:nvPicPr>
          <p:cNvPr id="108" name="Google Shape;108;p2"/>
          <p:cNvPicPr preferRelativeResize="0"/>
          <p:nvPr/>
        </p:nvPicPr>
        <p:blipFill rotWithShape="1">
          <a:blip r:embed="rId4">
            <a:alphaModFix/>
          </a:blip>
          <a:srcRect b="0" l="0" r="0" t="0"/>
          <a:stretch/>
        </p:blipFill>
        <p:spPr>
          <a:xfrm>
            <a:off x="3657599" y="-68162"/>
            <a:ext cx="10491486" cy="6994324"/>
          </a:xfrm>
          <a:prstGeom prst="rect">
            <a:avLst/>
          </a:prstGeom>
          <a:noFill/>
          <a:ln>
            <a:noFill/>
          </a:ln>
        </p:spPr>
      </p:pic>
      <p:sp>
        <p:nvSpPr>
          <p:cNvPr id="109" name="Google Shape;109;p2"/>
          <p:cNvSpPr/>
          <p:nvPr/>
        </p:nvSpPr>
        <p:spPr>
          <a:xfrm>
            <a:off x="1157468" y="2685327"/>
            <a:ext cx="2939970" cy="347242"/>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0" name="Google Shape;110;p2"/>
          <p:cNvSpPr txBox="1"/>
          <p:nvPr/>
        </p:nvSpPr>
        <p:spPr>
          <a:xfrm>
            <a:off x="922750" y="2207129"/>
            <a:ext cx="3642900" cy="6765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5400" u="none" cap="none" strike="noStrike">
                <a:solidFill>
                  <a:srgbClr val="000000"/>
                </a:solidFill>
                <a:latin typeface="Algerian"/>
                <a:ea typeface="Algerian"/>
                <a:cs typeface="Algerian"/>
                <a:sym typeface="Algerian"/>
              </a:rPr>
              <a:t>equipo</a:t>
            </a:r>
            <a:endParaRPr b="0" i="0" sz="5400" u="none" cap="none" strike="noStrike">
              <a:solidFill>
                <a:srgbClr val="000000"/>
              </a:solidFill>
              <a:latin typeface="Algerian"/>
              <a:ea typeface="Algerian"/>
              <a:cs typeface="Algerian"/>
              <a:sym typeface="Algerian"/>
            </a:endParaRPr>
          </a:p>
        </p:txBody>
      </p:sp>
      <p:sp>
        <p:nvSpPr>
          <p:cNvPr id="111" name="Google Shape;111;p2"/>
          <p:cNvSpPr txBox="1"/>
          <p:nvPr/>
        </p:nvSpPr>
        <p:spPr>
          <a:xfrm>
            <a:off x="777100" y="3353578"/>
            <a:ext cx="3934200" cy="206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s-CO" sz="1600" u="none" cap="none" strike="noStrike">
                <a:solidFill>
                  <a:srgbClr val="000000"/>
                </a:solidFill>
                <a:latin typeface="Arial"/>
                <a:ea typeface="Arial"/>
                <a:cs typeface="Arial"/>
                <a:sym typeface="Arial"/>
              </a:rPr>
              <a:t>B</a:t>
            </a:r>
            <a:r>
              <a:rPr lang="es-CO" sz="1600"/>
              <a:t>rayan</a:t>
            </a:r>
            <a:r>
              <a:rPr b="0" i="0" lang="es-CO" sz="1600" u="none" cap="none" strike="noStrike">
                <a:solidFill>
                  <a:srgbClr val="000000"/>
                </a:solidFill>
                <a:latin typeface="Arial"/>
                <a:ea typeface="Arial"/>
                <a:cs typeface="Arial"/>
                <a:sym typeface="Arial"/>
              </a:rPr>
              <a:t> Stiven Rico Alvarez</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lang="es-CO" sz="1600"/>
              <a:t>Laura Sofia Diaz Cifuentes</a:t>
            </a:r>
            <a:endParaRPr sz="1600"/>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lang="es-CO" sz="1600"/>
              <a:t>Kevin Esteban Ramos</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lang="es-CO" sz="1600"/>
              <a:t>Luis felipe sanchez Sieraa</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g2a08c25afd9_0_80"/>
          <p:cNvSpPr/>
          <p:nvPr/>
        </p:nvSpPr>
        <p:spPr>
          <a:xfrm>
            <a:off x="0" y="0"/>
            <a:ext cx="12192000" cy="6858000"/>
          </a:xfrm>
          <a:prstGeom prst="rect">
            <a:avLst/>
          </a:prstGeom>
          <a:solidFill>
            <a:srgbClr val="39A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459" name="Google Shape;459;g2a08c25afd9_0_80"/>
          <p:cNvGrpSpPr/>
          <p:nvPr/>
        </p:nvGrpSpPr>
        <p:grpSpPr>
          <a:xfrm>
            <a:off x="233910" y="382211"/>
            <a:ext cx="266769" cy="527997"/>
            <a:chOff x="141693" y="266421"/>
            <a:chExt cx="287405" cy="396008"/>
          </a:xfrm>
        </p:grpSpPr>
        <p:cxnSp>
          <p:nvCxnSpPr>
            <p:cNvPr id="460" name="Google Shape;460;g2a08c25afd9_0_80"/>
            <p:cNvCxnSpPr/>
            <p:nvPr/>
          </p:nvCxnSpPr>
          <p:spPr>
            <a:xfrm>
              <a:off x="141698" y="662429"/>
              <a:ext cx="287400"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461" name="Google Shape;461;g2a08c25afd9_0_80"/>
            <p:cNvCxnSpPr/>
            <p:nvPr/>
          </p:nvCxnSpPr>
          <p:spPr>
            <a:xfrm>
              <a:off x="141697" y="618363"/>
              <a:ext cx="287400"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462" name="Google Shape;462;g2a08c25afd9_0_80"/>
            <p:cNvCxnSpPr/>
            <p:nvPr/>
          </p:nvCxnSpPr>
          <p:spPr>
            <a:xfrm>
              <a:off x="141697" y="573093"/>
              <a:ext cx="287400"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463" name="Google Shape;463;g2a08c25afd9_0_80"/>
            <p:cNvCxnSpPr/>
            <p:nvPr/>
          </p:nvCxnSpPr>
          <p:spPr>
            <a:xfrm>
              <a:off x="141696" y="529027"/>
              <a:ext cx="287400"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464" name="Google Shape;464;g2a08c25afd9_0_80"/>
            <p:cNvCxnSpPr/>
            <p:nvPr/>
          </p:nvCxnSpPr>
          <p:spPr>
            <a:xfrm>
              <a:off x="141696" y="488965"/>
              <a:ext cx="287400"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465" name="Google Shape;465;g2a08c25afd9_0_80"/>
            <p:cNvCxnSpPr/>
            <p:nvPr/>
          </p:nvCxnSpPr>
          <p:spPr>
            <a:xfrm>
              <a:off x="141695" y="444899"/>
              <a:ext cx="287400"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466" name="Google Shape;466;g2a08c25afd9_0_80"/>
            <p:cNvCxnSpPr/>
            <p:nvPr/>
          </p:nvCxnSpPr>
          <p:spPr>
            <a:xfrm>
              <a:off x="141695" y="401282"/>
              <a:ext cx="287400"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467" name="Google Shape;467;g2a08c25afd9_0_80"/>
            <p:cNvCxnSpPr/>
            <p:nvPr/>
          </p:nvCxnSpPr>
          <p:spPr>
            <a:xfrm>
              <a:off x="141694" y="357216"/>
              <a:ext cx="287400"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468" name="Google Shape;468;g2a08c25afd9_0_80"/>
            <p:cNvCxnSpPr/>
            <p:nvPr/>
          </p:nvCxnSpPr>
          <p:spPr>
            <a:xfrm>
              <a:off x="141694" y="310487"/>
              <a:ext cx="287400"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469" name="Google Shape;469;g2a08c25afd9_0_80"/>
            <p:cNvCxnSpPr/>
            <p:nvPr/>
          </p:nvCxnSpPr>
          <p:spPr>
            <a:xfrm>
              <a:off x="141693" y="266421"/>
              <a:ext cx="287400"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grpSp>
      <p:sp>
        <p:nvSpPr>
          <p:cNvPr id="470" name="Google Shape;470;g2a08c25afd9_0_80"/>
          <p:cNvSpPr/>
          <p:nvPr/>
        </p:nvSpPr>
        <p:spPr>
          <a:xfrm>
            <a:off x="2802759" y="2258848"/>
            <a:ext cx="2340300" cy="2340300"/>
          </a:xfrm>
          <a:prstGeom prst="rect">
            <a:avLst/>
          </a:prstGeom>
          <a:noFill/>
          <a:ln cap="flat" cmpd="sng" w="38100">
            <a:solidFill>
              <a:schemeClr val="lt1"/>
            </a:solidFill>
            <a:prstDash val="solid"/>
            <a:miter lim="800000"/>
            <a:headEnd len="sm" w="sm" type="none"/>
            <a:tailEnd len="sm" w="sm" type="none"/>
          </a:ln>
          <a:effectLst>
            <a:outerShdw sx="1000" rotWithShape="0" dist="23000"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471" name="Google Shape;471;g2a08c25afd9_0_80"/>
          <p:cNvSpPr txBox="1"/>
          <p:nvPr/>
        </p:nvSpPr>
        <p:spPr>
          <a:xfrm>
            <a:off x="2800585" y="2757392"/>
            <a:ext cx="2328600" cy="144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800"/>
              <a:buFont typeface="Arial"/>
              <a:buNone/>
            </a:pPr>
            <a:r>
              <a:rPr b="1" i="0" lang="es-CO" sz="8800" u="none" cap="none" strike="noStrike">
                <a:solidFill>
                  <a:schemeClr val="lt1"/>
                </a:solidFill>
                <a:latin typeface="Work Sans"/>
                <a:ea typeface="Work Sans"/>
                <a:cs typeface="Work Sans"/>
                <a:sym typeface="Work Sans"/>
              </a:rPr>
              <a:t>0</a:t>
            </a:r>
            <a:r>
              <a:rPr b="1" lang="es-CO" sz="8800">
                <a:solidFill>
                  <a:schemeClr val="lt1"/>
                </a:solidFill>
                <a:latin typeface="Work Sans"/>
                <a:ea typeface="Work Sans"/>
                <a:cs typeface="Work Sans"/>
                <a:sym typeface="Work Sans"/>
              </a:rPr>
              <a:t>8</a:t>
            </a:r>
            <a:endParaRPr b="0" i="0" sz="1400" u="none" cap="none" strike="noStrike">
              <a:solidFill>
                <a:srgbClr val="000000"/>
              </a:solidFill>
              <a:latin typeface="Arial"/>
              <a:ea typeface="Arial"/>
              <a:cs typeface="Arial"/>
              <a:sym typeface="Arial"/>
            </a:endParaRPr>
          </a:p>
        </p:txBody>
      </p:sp>
      <p:sp>
        <p:nvSpPr>
          <p:cNvPr id="472" name="Google Shape;472;g2a08c25afd9_0_80"/>
          <p:cNvSpPr/>
          <p:nvPr/>
        </p:nvSpPr>
        <p:spPr>
          <a:xfrm>
            <a:off x="5284366" y="3065291"/>
            <a:ext cx="6033000" cy="1240500"/>
          </a:xfrm>
          <a:prstGeom prst="rect">
            <a:avLst/>
          </a:prstGeom>
          <a:noFill/>
          <a:ln>
            <a:noFill/>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chemeClr val="lt1"/>
              </a:buClr>
              <a:buSzPts val="3733"/>
              <a:buFont typeface="Arial"/>
              <a:buNone/>
            </a:pPr>
            <a:r>
              <a:rPr b="1" lang="es-CO" sz="3733">
                <a:solidFill>
                  <a:schemeClr val="lt1"/>
                </a:solidFill>
                <a:latin typeface="Josefin Sans"/>
                <a:ea typeface="Josefin Sans"/>
                <a:cs typeface="Josefin Sans"/>
                <a:sym typeface="Josefin Sans"/>
              </a:rPr>
              <a:t>Manual Usuarios</a:t>
            </a:r>
            <a:endParaRPr b="0" i="0" sz="1400" u="none" cap="none" strike="noStrike">
              <a:solidFill>
                <a:srgbClr val="000000"/>
              </a:solidFill>
              <a:latin typeface="Arial"/>
              <a:ea typeface="Arial"/>
              <a:cs typeface="Arial"/>
              <a:sym typeface="Arial"/>
            </a:endParaRPr>
          </a:p>
        </p:txBody>
      </p:sp>
      <p:pic>
        <p:nvPicPr>
          <p:cNvPr id="473" name="Google Shape;473;g2a08c25afd9_0_80"/>
          <p:cNvPicPr preferRelativeResize="0"/>
          <p:nvPr/>
        </p:nvPicPr>
        <p:blipFill rotWithShape="1">
          <a:blip r:embed="rId3">
            <a:alphaModFix/>
          </a:blip>
          <a:srcRect b="0" l="0" r="0" t="0"/>
          <a:stretch/>
        </p:blipFill>
        <p:spPr>
          <a:xfrm>
            <a:off x="11012561" y="267791"/>
            <a:ext cx="945523" cy="945523"/>
          </a:xfrm>
          <a:prstGeom prst="rect">
            <a:avLst/>
          </a:prstGeom>
          <a:noFill/>
          <a:ln>
            <a:noFill/>
          </a:ln>
        </p:spPr>
      </p:pic>
      <p:sp>
        <p:nvSpPr>
          <p:cNvPr id="474" name="Google Shape;474;g2a08c25afd9_0_80"/>
          <p:cNvSpPr txBox="1"/>
          <p:nvPr/>
        </p:nvSpPr>
        <p:spPr>
          <a:xfrm rot="-5400000">
            <a:off x="-615134" y="1846238"/>
            <a:ext cx="19866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CO" sz="900" u="none" cap="none" strike="noStrike">
                <a:solidFill>
                  <a:schemeClr val="lt1"/>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sp>
        <p:nvSpPr>
          <p:cNvPr id="475" name="Google Shape;475;g2a08c25afd9_0_80"/>
          <p:cNvSpPr txBox="1"/>
          <p:nvPr/>
        </p:nvSpPr>
        <p:spPr>
          <a:xfrm>
            <a:off x="500649" y="368820"/>
            <a:ext cx="4747200" cy="386400"/>
          </a:xfrm>
          <a:prstGeom prst="rect">
            <a:avLst/>
          </a:prstGeom>
          <a:noFill/>
          <a:ln>
            <a:noFill/>
          </a:ln>
        </p:spPr>
        <p:txBody>
          <a:bodyPr anchorCtr="0" anchor="t" bIns="0" lIns="0" spcFirstLastPara="1" rIns="0" wrap="square" tIns="16925">
            <a:spAutoFit/>
          </a:bodyPr>
          <a:lstStyle/>
          <a:p>
            <a:pPr indent="0" lvl="0" marL="16932" marR="0" rtl="0" algn="ctr">
              <a:lnSpc>
                <a:spcPct val="100000"/>
              </a:lnSpc>
              <a:spcBef>
                <a:spcPts val="0"/>
              </a:spcBef>
              <a:spcAft>
                <a:spcPts val="0"/>
              </a:spcAft>
              <a:buClr>
                <a:schemeClr val="lt1"/>
              </a:buClr>
              <a:buSzPts val="2400"/>
              <a:buFont typeface="Work Sans"/>
              <a:buNone/>
            </a:pPr>
            <a:r>
              <a:rPr b="1" i="0" lang="es-CO" sz="2400" u="none" cap="none" strike="noStrike">
                <a:solidFill>
                  <a:schemeClr val="lt1"/>
                </a:solidFill>
                <a:latin typeface="Work Sans"/>
                <a:ea typeface="Work Sans"/>
                <a:cs typeface="Work Sans"/>
                <a:sym typeface="Work Sans"/>
              </a:rPr>
              <a:t>EJEMPLO Titulo 1</a:t>
            </a:r>
            <a:endParaRPr b="1" i="0" sz="2400" u="none" cap="none" strike="noStrike">
              <a:solidFill>
                <a:schemeClr val="lt1"/>
              </a:solidFill>
              <a:latin typeface="Work Sans"/>
              <a:ea typeface="Work Sans"/>
              <a:cs typeface="Work Sans"/>
              <a:sym typeface="Work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pic>
        <p:nvPicPr>
          <p:cNvPr descr="Imagen que contiene Interfaz de usuario gráfica&#10;&#10;Descripción generada automáticamente" id="480" name="Google Shape;480;p17"/>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3"/>
          <p:cNvSpPr txBox="1"/>
          <p:nvPr/>
        </p:nvSpPr>
        <p:spPr>
          <a:xfrm>
            <a:off x="1232064" y="810192"/>
            <a:ext cx="3372132" cy="6667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733"/>
              <a:buFont typeface="Arial"/>
              <a:buNone/>
            </a:pPr>
            <a:r>
              <a:rPr b="1" i="0" lang="es-CO" sz="3733" u="none" cap="none" strike="noStrike">
                <a:solidFill>
                  <a:srgbClr val="00324D"/>
                </a:solidFill>
                <a:latin typeface="Work Sans"/>
                <a:ea typeface="Work Sans"/>
                <a:cs typeface="Work Sans"/>
                <a:sym typeface="Work Sans"/>
              </a:rPr>
              <a:t>CONTENIDO</a:t>
            </a:r>
            <a:endParaRPr b="0" i="0" sz="1400" u="none" cap="none" strike="noStrike">
              <a:solidFill>
                <a:srgbClr val="000000"/>
              </a:solidFill>
              <a:latin typeface="Arial"/>
              <a:ea typeface="Arial"/>
              <a:cs typeface="Arial"/>
              <a:sym typeface="Arial"/>
            </a:endParaRPr>
          </a:p>
        </p:txBody>
      </p:sp>
      <p:sp>
        <p:nvSpPr>
          <p:cNvPr id="118" name="Google Shape;118;p3"/>
          <p:cNvSpPr/>
          <p:nvPr/>
        </p:nvSpPr>
        <p:spPr>
          <a:xfrm>
            <a:off x="1373075" y="1483546"/>
            <a:ext cx="1698928" cy="60959"/>
          </a:xfrm>
          <a:prstGeom prst="rect">
            <a:avLst/>
          </a:prstGeom>
          <a:solidFill>
            <a:srgbClr val="82DE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39A900"/>
              </a:solidFill>
              <a:latin typeface="Calibri"/>
              <a:ea typeface="Calibri"/>
              <a:cs typeface="Calibri"/>
              <a:sym typeface="Calibri"/>
            </a:endParaRPr>
          </a:p>
        </p:txBody>
      </p:sp>
      <p:sp>
        <p:nvSpPr>
          <p:cNvPr id="119" name="Google Shape;119;p3"/>
          <p:cNvSpPr txBox="1"/>
          <p:nvPr/>
        </p:nvSpPr>
        <p:spPr>
          <a:xfrm>
            <a:off x="1267452" y="461057"/>
            <a:ext cx="2234505" cy="5027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667"/>
              <a:buFont typeface="Arial"/>
              <a:buNone/>
            </a:pPr>
            <a:r>
              <a:rPr b="0" i="0" lang="es-CO" sz="2667" u="none" cap="none" strike="noStrike">
                <a:solidFill>
                  <a:srgbClr val="00324D"/>
                </a:solidFill>
                <a:latin typeface="Work Sans"/>
                <a:ea typeface="Work Sans"/>
                <a:cs typeface="Work Sans"/>
                <a:sym typeface="Work Sans"/>
              </a:rPr>
              <a:t>TABLA DE</a:t>
            </a:r>
            <a:endParaRPr b="0" i="0" sz="1400" u="none" cap="none" strike="noStrike">
              <a:solidFill>
                <a:srgbClr val="000000"/>
              </a:solidFill>
              <a:latin typeface="Arial"/>
              <a:ea typeface="Arial"/>
              <a:cs typeface="Arial"/>
              <a:sym typeface="Arial"/>
            </a:endParaRPr>
          </a:p>
        </p:txBody>
      </p:sp>
      <p:cxnSp>
        <p:nvCxnSpPr>
          <p:cNvPr id="120" name="Google Shape;120;p3"/>
          <p:cNvCxnSpPr/>
          <p:nvPr/>
        </p:nvCxnSpPr>
        <p:spPr>
          <a:xfrm>
            <a:off x="415047" y="6473523"/>
            <a:ext cx="11413788" cy="0"/>
          </a:xfrm>
          <a:prstGeom prst="straightConnector1">
            <a:avLst/>
          </a:prstGeom>
          <a:noFill/>
          <a:ln cap="flat" cmpd="sng" w="12700">
            <a:solidFill>
              <a:srgbClr val="39A900"/>
            </a:solidFill>
            <a:prstDash val="solid"/>
            <a:miter lim="800000"/>
            <a:headEnd len="sm" w="sm" type="none"/>
            <a:tailEnd len="sm" w="sm" type="none"/>
          </a:ln>
          <a:effectLst>
            <a:outerShdw sx="1000" rotWithShape="0" dist="20000" sy="1000">
              <a:srgbClr val="000000"/>
            </a:outerShdw>
          </a:effectLst>
        </p:spPr>
      </p:cxnSp>
      <p:grpSp>
        <p:nvGrpSpPr>
          <p:cNvPr id="121" name="Google Shape;121;p3"/>
          <p:cNvGrpSpPr/>
          <p:nvPr/>
        </p:nvGrpSpPr>
        <p:grpSpPr>
          <a:xfrm>
            <a:off x="233911" y="72255"/>
            <a:ext cx="266743" cy="528011"/>
            <a:chOff x="141693" y="266421"/>
            <a:chExt cx="287374" cy="396008"/>
          </a:xfrm>
        </p:grpSpPr>
        <p:cxnSp>
          <p:nvCxnSpPr>
            <p:cNvPr id="122" name="Google Shape;122;p3"/>
            <p:cNvCxnSpPr/>
            <p:nvPr/>
          </p:nvCxnSpPr>
          <p:spPr>
            <a:xfrm>
              <a:off x="141698" y="662429"/>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23" name="Google Shape;123;p3"/>
            <p:cNvCxnSpPr/>
            <p:nvPr/>
          </p:nvCxnSpPr>
          <p:spPr>
            <a:xfrm>
              <a:off x="141697" y="618363"/>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24" name="Google Shape;124;p3"/>
            <p:cNvCxnSpPr/>
            <p:nvPr/>
          </p:nvCxnSpPr>
          <p:spPr>
            <a:xfrm>
              <a:off x="141697" y="573093"/>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25" name="Google Shape;125;p3"/>
            <p:cNvCxnSpPr/>
            <p:nvPr/>
          </p:nvCxnSpPr>
          <p:spPr>
            <a:xfrm>
              <a:off x="141696" y="529027"/>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26" name="Google Shape;126;p3"/>
            <p:cNvCxnSpPr/>
            <p:nvPr/>
          </p:nvCxnSpPr>
          <p:spPr>
            <a:xfrm>
              <a:off x="141696" y="488965"/>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27" name="Google Shape;127;p3"/>
            <p:cNvCxnSpPr/>
            <p:nvPr/>
          </p:nvCxnSpPr>
          <p:spPr>
            <a:xfrm>
              <a:off x="141695" y="444899"/>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28" name="Google Shape;128;p3"/>
            <p:cNvCxnSpPr/>
            <p:nvPr/>
          </p:nvCxnSpPr>
          <p:spPr>
            <a:xfrm>
              <a:off x="141695" y="401282"/>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29" name="Google Shape;129;p3"/>
            <p:cNvCxnSpPr/>
            <p:nvPr/>
          </p:nvCxnSpPr>
          <p:spPr>
            <a:xfrm>
              <a:off x="141694" y="357216"/>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30" name="Google Shape;130;p3"/>
            <p:cNvCxnSpPr/>
            <p:nvPr/>
          </p:nvCxnSpPr>
          <p:spPr>
            <a:xfrm>
              <a:off x="141694" y="310487"/>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31" name="Google Shape;131;p3"/>
            <p:cNvCxnSpPr/>
            <p:nvPr/>
          </p:nvCxnSpPr>
          <p:spPr>
            <a:xfrm>
              <a:off x="141693" y="266421"/>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grpSp>
      <p:sp>
        <p:nvSpPr>
          <p:cNvPr id="132" name="Google Shape;132;p3"/>
          <p:cNvSpPr/>
          <p:nvPr/>
        </p:nvSpPr>
        <p:spPr>
          <a:xfrm>
            <a:off x="2661077" y="2665310"/>
            <a:ext cx="3233695" cy="381183"/>
          </a:xfrm>
          <a:prstGeom prst="rect">
            <a:avLst/>
          </a:prstGeom>
          <a:noFill/>
          <a:ln>
            <a:noFill/>
          </a:ln>
        </p:spPr>
        <p:txBody>
          <a:bodyPr anchorCtr="0" anchor="ctr" bIns="60950" lIns="121900" spcFirstLastPara="1" rIns="121900" wrap="square" tIns="60950">
            <a:noAutofit/>
          </a:bodyPr>
          <a:lstStyle/>
          <a:p>
            <a:pPr indent="0" lvl="0" marL="0" marR="0" rtl="0" algn="l">
              <a:lnSpc>
                <a:spcPct val="100000"/>
              </a:lnSpc>
              <a:spcBef>
                <a:spcPts val="0"/>
              </a:spcBef>
              <a:spcAft>
                <a:spcPts val="0"/>
              </a:spcAft>
              <a:buClr>
                <a:srgbClr val="3F3F3F"/>
              </a:buClr>
              <a:buSzPts val="1867"/>
              <a:buFont typeface="Arial"/>
              <a:buNone/>
            </a:pPr>
            <a:r>
              <a:rPr b="0" i="0" lang="es-CO" sz="2000" u="none" cap="none" strike="noStrike">
                <a:solidFill>
                  <a:srgbClr val="3F3F3F"/>
                </a:solidFill>
                <a:latin typeface="Arial"/>
                <a:ea typeface="Arial"/>
                <a:cs typeface="Arial"/>
                <a:sym typeface="Arial"/>
              </a:rPr>
              <a:t>Modelo MR</a:t>
            </a:r>
            <a:endParaRPr b="0" i="0" sz="2000" u="none" cap="none" strike="noStrike">
              <a:solidFill>
                <a:srgbClr val="000000"/>
              </a:solidFill>
              <a:latin typeface="Arial"/>
              <a:ea typeface="Arial"/>
              <a:cs typeface="Arial"/>
              <a:sym typeface="Arial"/>
            </a:endParaRPr>
          </a:p>
        </p:txBody>
      </p:sp>
      <p:sp>
        <p:nvSpPr>
          <p:cNvPr id="133" name="Google Shape;133;p3"/>
          <p:cNvSpPr txBox="1"/>
          <p:nvPr/>
        </p:nvSpPr>
        <p:spPr>
          <a:xfrm rot="-5400000">
            <a:off x="-615018" y="1846222"/>
            <a:ext cx="1986500" cy="2308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CO" sz="900" u="none" cap="none" strike="noStrike">
                <a:solidFill>
                  <a:srgbClr val="3F3F3F"/>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pic>
        <p:nvPicPr>
          <p:cNvPr id="134" name="Google Shape;134;p3"/>
          <p:cNvPicPr preferRelativeResize="0"/>
          <p:nvPr/>
        </p:nvPicPr>
        <p:blipFill rotWithShape="1">
          <a:blip r:embed="rId3">
            <a:alphaModFix/>
          </a:blip>
          <a:srcRect b="0" l="0" r="0" t="0"/>
          <a:stretch/>
        </p:blipFill>
        <p:spPr>
          <a:xfrm>
            <a:off x="1804701" y="2464247"/>
            <a:ext cx="788965" cy="783309"/>
          </a:xfrm>
          <a:prstGeom prst="rect">
            <a:avLst/>
          </a:prstGeom>
          <a:noFill/>
          <a:ln>
            <a:noFill/>
          </a:ln>
          <a:effectLst>
            <a:outerShdw blurRad="50800" rotWithShape="0" algn="tl" dir="2700000" dist="38100">
              <a:srgbClr val="000000">
                <a:alpha val="40000"/>
              </a:srgbClr>
            </a:outerShdw>
          </a:effectLst>
        </p:spPr>
      </p:pic>
      <p:sp>
        <p:nvSpPr>
          <p:cNvPr id="135" name="Google Shape;135;p3"/>
          <p:cNvSpPr/>
          <p:nvPr/>
        </p:nvSpPr>
        <p:spPr>
          <a:xfrm>
            <a:off x="1737287" y="2408096"/>
            <a:ext cx="923791" cy="895610"/>
          </a:xfrm>
          <a:prstGeom prst="rect">
            <a:avLst/>
          </a:prstGeom>
          <a:noFill/>
          <a:ln cap="flat" cmpd="sng" w="19050">
            <a:solidFill>
              <a:srgbClr val="82DEF0"/>
            </a:solidFill>
            <a:prstDash val="solid"/>
            <a:miter lim="800000"/>
            <a:headEnd len="sm" w="sm" type="none"/>
            <a:tailEnd len="sm" w="sm" type="none"/>
          </a:ln>
          <a:effectLst>
            <a:outerShdw sx="1000" rotWithShape="0" dist="23000"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136" name="Google Shape;136;p3"/>
          <p:cNvSpPr/>
          <p:nvPr/>
        </p:nvSpPr>
        <p:spPr>
          <a:xfrm>
            <a:off x="1848647" y="2505390"/>
            <a:ext cx="701072" cy="701023"/>
          </a:xfrm>
          <a:prstGeom prst="rect">
            <a:avLst/>
          </a:prstGeom>
          <a:noFill/>
          <a:ln>
            <a:noFill/>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chemeClr val="lt1"/>
              </a:buClr>
              <a:buSzPts val="2800"/>
              <a:buFont typeface="Arial"/>
              <a:buNone/>
            </a:pPr>
            <a:r>
              <a:rPr b="1" i="0" lang="es-CO" sz="2800" u="none" cap="none" strike="noStrike">
                <a:solidFill>
                  <a:schemeClr val="lt1"/>
                </a:solidFill>
                <a:latin typeface="Work Sans"/>
                <a:ea typeface="Work Sans"/>
                <a:cs typeface="Work Sans"/>
                <a:sym typeface="Work Sans"/>
              </a:rPr>
              <a:t>01</a:t>
            </a:r>
            <a:endParaRPr b="0" i="0" sz="1400" u="none" cap="none" strike="noStrike">
              <a:solidFill>
                <a:srgbClr val="000000"/>
              </a:solidFill>
              <a:latin typeface="Arial"/>
              <a:ea typeface="Arial"/>
              <a:cs typeface="Arial"/>
              <a:sym typeface="Arial"/>
            </a:endParaRPr>
          </a:p>
        </p:txBody>
      </p:sp>
      <p:pic>
        <p:nvPicPr>
          <p:cNvPr id="137" name="Google Shape;137;p3"/>
          <p:cNvPicPr preferRelativeResize="0"/>
          <p:nvPr/>
        </p:nvPicPr>
        <p:blipFill rotWithShape="1">
          <a:blip r:embed="rId4">
            <a:alphaModFix/>
          </a:blip>
          <a:srcRect b="0" l="0" r="0" t="0"/>
          <a:stretch/>
        </p:blipFill>
        <p:spPr>
          <a:xfrm>
            <a:off x="1804701" y="3590449"/>
            <a:ext cx="788965" cy="783309"/>
          </a:xfrm>
          <a:prstGeom prst="rect">
            <a:avLst/>
          </a:prstGeom>
          <a:noFill/>
          <a:ln>
            <a:noFill/>
          </a:ln>
          <a:effectLst>
            <a:outerShdw blurRad="50800" rotWithShape="0" algn="tl" dir="2700000" dist="38100">
              <a:srgbClr val="000000">
                <a:alpha val="40000"/>
              </a:srgbClr>
            </a:outerShdw>
          </a:effectLst>
        </p:spPr>
      </p:pic>
      <p:sp>
        <p:nvSpPr>
          <p:cNvPr id="138" name="Google Shape;138;p3"/>
          <p:cNvSpPr/>
          <p:nvPr/>
        </p:nvSpPr>
        <p:spPr>
          <a:xfrm>
            <a:off x="1731735" y="3534298"/>
            <a:ext cx="929343" cy="895610"/>
          </a:xfrm>
          <a:prstGeom prst="rect">
            <a:avLst/>
          </a:prstGeom>
          <a:noFill/>
          <a:ln cap="flat" cmpd="sng" w="19050">
            <a:solidFill>
              <a:srgbClr val="F7F5B5"/>
            </a:solidFill>
            <a:prstDash val="solid"/>
            <a:miter lim="800000"/>
            <a:headEnd len="sm" w="sm" type="none"/>
            <a:tailEnd len="sm" w="sm" type="none"/>
          </a:ln>
          <a:effectLst>
            <a:outerShdw sx="1000" rotWithShape="0" dist="23000"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139" name="Google Shape;139;p3"/>
          <p:cNvSpPr/>
          <p:nvPr/>
        </p:nvSpPr>
        <p:spPr>
          <a:xfrm>
            <a:off x="1848647" y="3631592"/>
            <a:ext cx="701072" cy="701023"/>
          </a:xfrm>
          <a:prstGeom prst="rect">
            <a:avLst/>
          </a:prstGeom>
          <a:noFill/>
          <a:ln>
            <a:noFill/>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rgbClr val="00324D"/>
              </a:buClr>
              <a:buSzPts val="2800"/>
              <a:buFont typeface="Arial"/>
              <a:buNone/>
            </a:pPr>
            <a:r>
              <a:rPr b="1" i="0" lang="es-CO" sz="2800" u="none" cap="none" strike="noStrike">
                <a:solidFill>
                  <a:srgbClr val="00324D"/>
                </a:solidFill>
                <a:latin typeface="Work Sans"/>
                <a:ea typeface="Work Sans"/>
                <a:cs typeface="Work Sans"/>
                <a:sym typeface="Work Sans"/>
              </a:rPr>
              <a:t>02</a:t>
            </a:r>
            <a:endParaRPr b="0" i="0" sz="1400" u="none" cap="none" strike="noStrike">
              <a:solidFill>
                <a:srgbClr val="000000"/>
              </a:solidFill>
              <a:latin typeface="Arial"/>
              <a:ea typeface="Arial"/>
              <a:cs typeface="Arial"/>
              <a:sym typeface="Arial"/>
            </a:endParaRPr>
          </a:p>
        </p:txBody>
      </p:sp>
      <p:pic>
        <p:nvPicPr>
          <p:cNvPr id="140" name="Google Shape;140;p3"/>
          <p:cNvPicPr preferRelativeResize="0"/>
          <p:nvPr/>
        </p:nvPicPr>
        <p:blipFill rotWithShape="1">
          <a:blip r:embed="rId5">
            <a:alphaModFix/>
          </a:blip>
          <a:srcRect b="0" l="0" r="0" t="0"/>
          <a:stretch/>
        </p:blipFill>
        <p:spPr>
          <a:xfrm>
            <a:off x="1804701" y="4716651"/>
            <a:ext cx="788965" cy="783309"/>
          </a:xfrm>
          <a:prstGeom prst="rect">
            <a:avLst/>
          </a:prstGeom>
          <a:noFill/>
          <a:ln>
            <a:noFill/>
          </a:ln>
          <a:effectLst>
            <a:outerShdw blurRad="50800" rotWithShape="0" algn="tl" dir="2700000" dist="38100">
              <a:srgbClr val="000000">
                <a:alpha val="40000"/>
              </a:srgbClr>
            </a:outerShdw>
          </a:effectLst>
        </p:spPr>
      </p:pic>
      <p:sp>
        <p:nvSpPr>
          <p:cNvPr id="141" name="Google Shape;141;p3"/>
          <p:cNvSpPr/>
          <p:nvPr/>
        </p:nvSpPr>
        <p:spPr>
          <a:xfrm>
            <a:off x="1726183" y="4660500"/>
            <a:ext cx="923791" cy="895610"/>
          </a:xfrm>
          <a:prstGeom prst="rect">
            <a:avLst/>
          </a:prstGeom>
          <a:noFill/>
          <a:ln cap="flat" cmpd="sng" w="19050">
            <a:solidFill>
              <a:srgbClr val="385C57"/>
            </a:solidFill>
            <a:prstDash val="solid"/>
            <a:miter lim="800000"/>
            <a:headEnd len="sm" w="sm" type="none"/>
            <a:tailEnd len="sm" w="sm" type="none"/>
          </a:ln>
          <a:effectLst>
            <a:outerShdw sx="1000" rotWithShape="0" dist="23000"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142" name="Google Shape;142;p3"/>
          <p:cNvSpPr/>
          <p:nvPr/>
        </p:nvSpPr>
        <p:spPr>
          <a:xfrm>
            <a:off x="1848647" y="4757794"/>
            <a:ext cx="701072" cy="701023"/>
          </a:xfrm>
          <a:prstGeom prst="rect">
            <a:avLst/>
          </a:prstGeom>
          <a:noFill/>
          <a:ln>
            <a:noFill/>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chemeClr val="lt1"/>
              </a:buClr>
              <a:buSzPts val="2800"/>
              <a:buFont typeface="Arial"/>
              <a:buNone/>
            </a:pPr>
            <a:r>
              <a:rPr b="1" i="0" lang="es-CO" sz="2800" u="none" cap="none" strike="noStrike">
                <a:solidFill>
                  <a:schemeClr val="lt1"/>
                </a:solidFill>
                <a:latin typeface="Work Sans"/>
                <a:ea typeface="Work Sans"/>
                <a:cs typeface="Work Sans"/>
                <a:sym typeface="Work Sans"/>
              </a:rPr>
              <a:t>03</a:t>
            </a:r>
            <a:endParaRPr b="0" i="0" sz="1400" u="none" cap="none" strike="noStrike">
              <a:solidFill>
                <a:srgbClr val="000000"/>
              </a:solidFill>
              <a:latin typeface="Arial"/>
              <a:ea typeface="Arial"/>
              <a:cs typeface="Arial"/>
              <a:sym typeface="Arial"/>
            </a:endParaRPr>
          </a:p>
        </p:txBody>
      </p:sp>
      <p:pic>
        <p:nvPicPr>
          <p:cNvPr descr="Logotipo&#10;&#10;Descripción generada automáticamente" id="143" name="Google Shape;143;p3"/>
          <p:cNvPicPr preferRelativeResize="0"/>
          <p:nvPr/>
        </p:nvPicPr>
        <p:blipFill rotWithShape="1">
          <a:blip r:embed="rId6">
            <a:alphaModFix/>
          </a:blip>
          <a:srcRect b="0" l="0" r="0" t="0"/>
          <a:stretch/>
        </p:blipFill>
        <p:spPr>
          <a:xfrm>
            <a:off x="10447299" y="469709"/>
            <a:ext cx="1261875" cy="1231395"/>
          </a:xfrm>
          <a:prstGeom prst="rect">
            <a:avLst/>
          </a:prstGeom>
          <a:noFill/>
          <a:ln>
            <a:noFill/>
          </a:ln>
        </p:spPr>
      </p:pic>
      <p:sp>
        <p:nvSpPr>
          <p:cNvPr id="144" name="Google Shape;144;p3"/>
          <p:cNvSpPr/>
          <p:nvPr/>
        </p:nvSpPr>
        <p:spPr>
          <a:xfrm>
            <a:off x="2672184" y="3803759"/>
            <a:ext cx="3233694" cy="381183"/>
          </a:xfrm>
          <a:prstGeom prst="rect">
            <a:avLst/>
          </a:prstGeom>
          <a:noFill/>
          <a:ln>
            <a:noFill/>
          </a:ln>
        </p:spPr>
        <p:txBody>
          <a:bodyPr anchorCtr="0" anchor="ctr" bIns="60950" lIns="121900" spcFirstLastPara="1" rIns="121900" wrap="square" tIns="60950">
            <a:noAutofit/>
          </a:bodyPr>
          <a:lstStyle/>
          <a:p>
            <a:pPr indent="0" lvl="0" marL="0" marR="0" rtl="0" algn="l">
              <a:lnSpc>
                <a:spcPct val="100000"/>
              </a:lnSpc>
              <a:spcBef>
                <a:spcPts val="0"/>
              </a:spcBef>
              <a:spcAft>
                <a:spcPts val="0"/>
              </a:spcAft>
              <a:buClr>
                <a:srgbClr val="3F3F3F"/>
              </a:buClr>
              <a:buSzPts val="1867"/>
              <a:buFont typeface="Arial"/>
              <a:buNone/>
            </a:pPr>
            <a:r>
              <a:rPr b="0" i="0" lang="es-CO" sz="2000" u="none" cap="none" strike="noStrike">
                <a:solidFill>
                  <a:srgbClr val="000000"/>
                </a:solidFill>
                <a:latin typeface="Arial"/>
                <a:ea typeface="Arial"/>
                <a:cs typeface="Arial"/>
                <a:sym typeface="Arial"/>
              </a:rPr>
              <a:t>Normalización del Modelo MR</a:t>
            </a:r>
            <a:endParaRPr b="0" i="0" sz="2000" u="none" cap="none" strike="noStrike">
              <a:solidFill>
                <a:srgbClr val="000000"/>
              </a:solidFill>
              <a:latin typeface="Arial"/>
              <a:ea typeface="Arial"/>
              <a:cs typeface="Arial"/>
              <a:sym typeface="Arial"/>
            </a:endParaRPr>
          </a:p>
        </p:txBody>
      </p:sp>
      <p:sp>
        <p:nvSpPr>
          <p:cNvPr id="145" name="Google Shape;145;p3"/>
          <p:cNvSpPr/>
          <p:nvPr/>
        </p:nvSpPr>
        <p:spPr>
          <a:xfrm>
            <a:off x="2652760" y="4916128"/>
            <a:ext cx="3330934" cy="381183"/>
          </a:xfrm>
          <a:prstGeom prst="rect">
            <a:avLst/>
          </a:prstGeom>
          <a:noFill/>
          <a:ln>
            <a:noFill/>
          </a:ln>
        </p:spPr>
        <p:txBody>
          <a:bodyPr anchorCtr="0" anchor="ctr" bIns="60950" lIns="121900" spcFirstLastPara="1" rIns="121900" wrap="square" tIns="60950">
            <a:noAutofit/>
          </a:bodyPr>
          <a:lstStyle/>
          <a:p>
            <a:pPr indent="0" lvl="0" marL="0" marR="0" rtl="0" algn="l">
              <a:lnSpc>
                <a:spcPct val="100000"/>
              </a:lnSpc>
              <a:spcBef>
                <a:spcPts val="0"/>
              </a:spcBef>
              <a:spcAft>
                <a:spcPts val="0"/>
              </a:spcAft>
              <a:buClr>
                <a:srgbClr val="3F3F3F"/>
              </a:buClr>
              <a:buSzPts val="1867"/>
              <a:buFont typeface="Arial"/>
              <a:buNone/>
            </a:pPr>
            <a:r>
              <a:rPr b="0" i="0" lang="es-CO" sz="2000" u="none" cap="none" strike="noStrike">
                <a:solidFill>
                  <a:srgbClr val="000000"/>
                </a:solidFill>
                <a:latin typeface="Arial"/>
                <a:ea typeface="Arial"/>
                <a:cs typeface="Arial"/>
                <a:sym typeface="Arial"/>
              </a:rPr>
              <a:t>Diccionario</a:t>
            </a:r>
            <a:endParaRPr b="0" i="0" sz="2000" u="none" cap="none" strike="noStrike">
              <a:solidFill>
                <a:srgbClr val="000000"/>
              </a:solidFill>
              <a:latin typeface="Arial"/>
              <a:ea typeface="Arial"/>
              <a:cs typeface="Arial"/>
              <a:sym typeface="Arial"/>
            </a:endParaRPr>
          </a:p>
        </p:txBody>
      </p:sp>
      <p:pic>
        <p:nvPicPr>
          <p:cNvPr id="146" name="Google Shape;146;p3"/>
          <p:cNvPicPr preferRelativeResize="0"/>
          <p:nvPr/>
        </p:nvPicPr>
        <p:blipFill rotWithShape="1">
          <a:blip r:embed="rId7">
            <a:alphaModFix/>
          </a:blip>
          <a:srcRect b="0" l="0" r="0" t="0"/>
          <a:stretch/>
        </p:blipFill>
        <p:spPr>
          <a:xfrm>
            <a:off x="6286825" y="2448414"/>
            <a:ext cx="788965" cy="783309"/>
          </a:xfrm>
          <a:prstGeom prst="rect">
            <a:avLst/>
          </a:prstGeom>
          <a:noFill/>
          <a:ln>
            <a:noFill/>
          </a:ln>
          <a:effectLst>
            <a:outerShdw blurRad="50800" rotWithShape="0" algn="tl" dir="2700000" dist="38100">
              <a:srgbClr val="000000">
                <a:alpha val="40000"/>
              </a:srgbClr>
            </a:outerShdw>
          </a:effectLst>
        </p:spPr>
      </p:pic>
      <p:sp>
        <p:nvSpPr>
          <p:cNvPr id="147" name="Google Shape;147;p3"/>
          <p:cNvSpPr/>
          <p:nvPr/>
        </p:nvSpPr>
        <p:spPr>
          <a:xfrm>
            <a:off x="6219411" y="2392263"/>
            <a:ext cx="923791" cy="895610"/>
          </a:xfrm>
          <a:prstGeom prst="rect">
            <a:avLst/>
          </a:prstGeom>
          <a:noFill/>
          <a:ln cap="flat" cmpd="sng" w="19050">
            <a:solidFill>
              <a:srgbClr val="FFCE40"/>
            </a:solidFill>
            <a:prstDash val="solid"/>
            <a:miter lim="800000"/>
            <a:headEnd len="sm" w="sm" type="none"/>
            <a:tailEnd len="sm" w="sm" type="none"/>
          </a:ln>
          <a:effectLst>
            <a:outerShdw sx="1000" rotWithShape="0" dist="23000"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148" name="Google Shape;148;p3"/>
          <p:cNvSpPr/>
          <p:nvPr/>
        </p:nvSpPr>
        <p:spPr>
          <a:xfrm>
            <a:off x="6330770" y="2489557"/>
            <a:ext cx="745019" cy="701023"/>
          </a:xfrm>
          <a:prstGeom prst="rect">
            <a:avLst/>
          </a:prstGeom>
          <a:noFill/>
          <a:ln>
            <a:noFill/>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chemeClr val="lt1"/>
              </a:buClr>
              <a:buSzPts val="2800"/>
              <a:buFont typeface="Arial"/>
              <a:buNone/>
            </a:pPr>
            <a:r>
              <a:rPr b="1" i="0" lang="es-CO" sz="2800" u="none" cap="none" strike="noStrike">
                <a:solidFill>
                  <a:schemeClr val="lt1"/>
                </a:solidFill>
                <a:latin typeface="Work Sans"/>
                <a:ea typeface="Work Sans"/>
                <a:cs typeface="Work Sans"/>
                <a:sym typeface="Work Sans"/>
              </a:rPr>
              <a:t>04</a:t>
            </a:r>
            <a:endParaRPr b="0" i="0" sz="1400" u="none" cap="none" strike="noStrike">
              <a:solidFill>
                <a:srgbClr val="000000"/>
              </a:solidFill>
              <a:latin typeface="Arial"/>
              <a:ea typeface="Arial"/>
              <a:cs typeface="Arial"/>
              <a:sym typeface="Arial"/>
            </a:endParaRPr>
          </a:p>
        </p:txBody>
      </p:sp>
      <p:pic>
        <p:nvPicPr>
          <p:cNvPr id="149" name="Google Shape;149;p3"/>
          <p:cNvPicPr preferRelativeResize="0"/>
          <p:nvPr/>
        </p:nvPicPr>
        <p:blipFill rotWithShape="1">
          <a:blip r:embed="rId8">
            <a:alphaModFix/>
          </a:blip>
          <a:srcRect b="0" l="0" r="0" t="0"/>
          <a:stretch/>
        </p:blipFill>
        <p:spPr>
          <a:xfrm>
            <a:off x="6286825" y="3574616"/>
            <a:ext cx="788965" cy="783309"/>
          </a:xfrm>
          <a:prstGeom prst="rect">
            <a:avLst/>
          </a:prstGeom>
          <a:noFill/>
          <a:ln>
            <a:noFill/>
          </a:ln>
          <a:effectLst>
            <a:outerShdw blurRad="50800" rotWithShape="0" algn="tl" dir="2700000" dist="38100">
              <a:srgbClr val="000000">
                <a:alpha val="40000"/>
              </a:srgbClr>
            </a:outerShdw>
          </a:effectLst>
        </p:spPr>
      </p:pic>
      <p:sp>
        <p:nvSpPr>
          <p:cNvPr id="150" name="Google Shape;150;p3"/>
          <p:cNvSpPr/>
          <p:nvPr/>
        </p:nvSpPr>
        <p:spPr>
          <a:xfrm>
            <a:off x="6213859" y="3518465"/>
            <a:ext cx="929343" cy="895610"/>
          </a:xfrm>
          <a:prstGeom prst="rect">
            <a:avLst/>
          </a:prstGeom>
          <a:noFill/>
          <a:ln cap="flat" cmpd="sng" w="19050">
            <a:solidFill>
              <a:srgbClr val="CB7766"/>
            </a:solidFill>
            <a:prstDash val="solid"/>
            <a:miter lim="800000"/>
            <a:headEnd len="sm" w="sm" type="none"/>
            <a:tailEnd len="sm" w="sm" type="none"/>
          </a:ln>
          <a:effectLst>
            <a:outerShdw sx="1000" rotWithShape="0" dist="23000"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151" name="Google Shape;151;p3"/>
          <p:cNvSpPr/>
          <p:nvPr/>
        </p:nvSpPr>
        <p:spPr>
          <a:xfrm>
            <a:off x="6330771" y="3615759"/>
            <a:ext cx="701072" cy="701023"/>
          </a:xfrm>
          <a:prstGeom prst="rect">
            <a:avLst/>
          </a:prstGeom>
          <a:noFill/>
          <a:ln>
            <a:noFill/>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chemeClr val="lt1"/>
              </a:buClr>
              <a:buSzPts val="2800"/>
              <a:buFont typeface="Arial"/>
              <a:buNone/>
            </a:pPr>
            <a:r>
              <a:rPr b="1" i="0" lang="es-CO" sz="2800" u="none" cap="none" strike="noStrike">
                <a:solidFill>
                  <a:schemeClr val="lt1"/>
                </a:solidFill>
                <a:latin typeface="Work Sans"/>
                <a:ea typeface="Work Sans"/>
                <a:cs typeface="Work Sans"/>
                <a:sym typeface="Work Sans"/>
              </a:rPr>
              <a:t>05</a:t>
            </a:r>
            <a:endParaRPr b="0" i="0" sz="1400" u="none" cap="none" strike="noStrike">
              <a:solidFill>
                <a:srgbClr val="000000"/>
              </a:solidFill>
              <a:latin typeface="Arial"/>
              <a:ea typeface="Arial"/>
              <a:cs typeface="Arial"/>
              <a:sym typeface="Arial"/>
            </a:endParaRPr>
          </a:p>
        </p:txBody>
      </p:sp>
      <p:pic>
        <p:nvPicPr>
          <p:cNvPr id="152" name="Google Shape;152;p3"/>
          <p:cNvPicPr preferRelativeResize="0"/>
          <p:nvPr/>
        </p:nvPicPr>
        <p:blipFill rotWithShape="1">
          <a:blip r:embed="rId9">
            <a:alphaModFix/>
          </a:blip>
          <a:srcRect b="0" l="0" r="0" t="0"/>
          <a:stretch/>
        </p:blipFill>
        <p:spPr>
          <a:xfrm>
            <a:off x="6286825" y="4700818"/>
            <a:ext cx="788965" cy="783309"/>
          </a:xfrm>
          <a:prstGeom prst="rect">
            <a:avLst/>
          </a:prstGeom>
          <a:noFill/>
          <a:ln>
            <a:noFill/>
          </a:ln>
          <a:effectLst>
            <a:outerShdw blurRad="50800" rotWithShape="0" algn="tl" dir="2700000" dist="38100">
              <a:srgbClr val="000000">
                <a:alpha val="40000"/>
              </a:srgbClr>
            </a:outerShdw>
          </a:effectLst>
        </p:spPr>
      </p:pic>
      <p:sp>
        <p:nvSpPr>
          <p:cNvPr id="153" name="Google Shape;153;p3"/>
          <p:cNvSpPr/>
          <p:nvPr/>
        </p:nvSpPr>
        <p:spPr>
          <a:xfrm>
            <a:off x="6208307" y="4644667"/>
            <a:ext cx="923791" cy="895610"/>
          </a:xfrm>
          <a:prstGeom prst="rect">
            <a:avLst/>
          </a:prstGeom>
          <a:noFill/>
          <a:ln cap="flat" cmpd="sng" w="19050">
            <a:solidFill>
              <a:srgbClr val="38AA00"/>
            </a:solidFill>
            <a:prstDash val="solid"/>
            <a:miter lim="800000"/>
            <a:headEnd len="sm" w="sm" type="none"/>
            <a:tailEnd len="sm" w="sm" type="none"/>
          </a:ln>
          <a:effectLst>
            <a:outerShdw sx="1000" rotWithShape="0" dist="23000"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154" name="Google Shape;154;p3"/>
          <p:cNvSpPr/>
          <p:nvPr/>
        </p:nvSpPr>
        <p:spPr>
          <a:xfrm>
            <a:off x="6330771" y="4741961"/>
            <a:ext cx="701072" cy="701023"/>
          </a:xfrm>
          <a:prstGeom prst="rect">
            <a:avLst/>
          </a:prstGeom>
          <a:noFill/>
          <a:ln>
            <a:noFill/>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chemeClr val="lt1"/>
              </a:buClr>
              <a:buSzPts val="2800"/>
              <a:buFont typeface="Arial"/>
              <a:buNone/>
            </a:pPr>
            <a:r>
              <a:rPr b="1" i="0" lang="es-CO" sz="2800" u="none" cap="none" strike="noStrike">
                <a:solidFill>
                  <a:schemeClr val="lt1"/>
                </a:solidFill>
                <a:latin typeface="Work Sans"/>
                <a:ea typeface="Work Sans"/>
                <a:cs typeface="Work Sans"/>
                <a:sym typeface="Work Sans"/>
              </a:rPr>
              <a:t>06</a:t>
            </a:r>
            <a:endParaRPr b="0" i="0" sz="1400" u="none" cap="none" strike="noStrike">
              <a:solidFill>
                <a:srgbClr val="000000"/>
              </a:solidFill>
              <a:latin typeface="Arial"/>
              <a:ea typeface="Arial"/>
              <a:cs typeface="Arial"/>
              <a:sym typeface="Arial"/>
            </a:endParaRPr>
          </a:p>
        </p:txBody>
      </p:sp>
      <p:sp>
        <p:nvSpPr>
          <p:cNvPr id="155" name="Google Shape;155;p3"/>
          <p:cNvSpPr/>
          <p:nvPr/>
        </p:nvSpPr>
        <p:spPr>
          <a:xfrm>
            <a:off x="7149475" y="2672326"/>
            <a:ext cx="2650755" cy="381183"/>
          </a:xfrm>
          <a:prstGeom prst="rect">
            <a:avLst/>
          </a:prstGeom>
          <a:noFill/>
          <a:ln>
            <a:noFill/>
          </a:ln>
        </p:spPr>
        <p:txBody>
          <a:bodyPr anchorCtr="0" anchor="ctr" bIns="60950" lIns="121900" spcFirstLastPara="1" rIns="121900" wrap="square" tIns="60950">
            <a:noAutofit/>
          </a:bodyPr>
          <a:lstStyle/>
          <a:p>
            <a:pPr indent="0" lvl="0" marL="0" marR="0" rtl="0" algn="l">
              <a:lnSpc>
                <a:spcPct val="100000"/>
              </a:lnSpc>
              <a:spcBef>
                <a:spcPts val="0"/>
              </a:spcBef>
              <a:spcAft>
                <a:spcPts val="0"/>
              </a:spcAft>
              <a:buClr>
                <a:srgbClr val="3F3F3F"/>
              </a:buClr>
              <a:buSzPts val="1867"/>
              <a:buFont typeface="Arial"/>
              <a:buNone/>
            </a:pPr>
            <a:r>
              <a:rPr b="0" i="0" lang="es-CO" sz="2000" u="none" cap="none" strike="noStrike">
                <a:solidFill>
                  <a:srgbClr val="3F3F3F"/>
                </a:solidFill>
                <a:latin typeface="Arial"/>
                <a:ea typeface="Arial"/>
                <a:cs typeface="Arial"/>
                <a:sym typeface="Arial"/>
              </a:rPr>
              <a:t>Ba</a:t>
            </a:r>
            <a:r>
              <a:rPr b="0" i="0" lang="es-CO" sz="2000" u="none" cap="none" strike="noStrike">
                <a:solidFill>
                  <a:srgbClr val="000000"/>
                </a:solidFill>
                <a:latin typeface="Arial"/>
                <a:ea typeface="Arial"/>
                <a:cs typeface="Arial"/>
                <a:sym typeface="Arial"/>
              </a:rPr>
              <a:t>se de datos DLL UML</a:t>
            </a:r>
            <a:endParaRPr b="0" i="0" sz="2000" u="none" cap="none" strike="noStrike">
              <a:solidFill>
                <a:srgbClr val="000000"/>
              </a:solidFill>
              <a:latin typeface="Arial"/>
              <a:ea typeface="Arial"/>
              <a:cs typeface="Arial"/>
              <a:sym typeface="Arial"/>
            </a:endParaRPr>
          </a:p>
        </p:txBody>
      </p:sp>
      <p:sp>
        <p:nvSpPr>
          <p:cNvPr id="156" name="Google Shape;156;p3"/>
          <p:cNvSpPr/>
          <p:nvPr/>
        </p:nvSpPr>
        <p:spPr>
          <a:xfrm>
            <a:off x="7160581" y="3710867"/>
            <a:ext cx="2650755" cy="530892"/>
          </a:xfrm>
          <a:prstGeom prst="rect">
            <a:avLst/>
          </a:prstGeom>
          <a:noFill/>
          <a:ln>
            <a:noFill/>
          </a:ln>
        </p:spPr>
        <p:txBody>
          <a:bodyPr anchorCtr="0" anchor="ctr" bIns="60950" lIns="121900" spcFirstLastPara="1" rIns="121900" wrap="square" tIns="60950">
            <a:noAutofit/>
          </a:bodyPr>
          <a:lstStyle/>
          <a:p>
            <a:pPr indent="0" lvl="0" marL="0" marR="0" rtl="0" algn="l">
              <a:lnSpc>
                <a:spcPct val="100000"/>
              </a:lnSpc>
              <a:spcBef>
                <a:spcPts val="0"/>
              </a:spcBef>
              <a:spcAft>
                <a:spcPts val="0"/>
              </a:spcAft>
              <a:buNone/>
            </a:pPr>
            <a:r>
              <a:rPr b="0" i="0" lang="es-CO" sz="2000" u="none" cap="none" strike="noStrike">
                <a:solidFill>
                  <a:srgbClr val="000000"/>
                </a:solidFill>
                <a:latin typeface="Arial"/>
                <a:ea typeface="Arial"/>
                <a:cs typeface="Arial"/>
                <a:sym typeface="Arial"/>
              </a:rPr>
              <a:t>Diagrama de clases</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3F3F3F"/>
              </a:buClr>
              <a:buSzPts val="1867"/>
              <a:buFont typeface="Arial"/>
              <a:buNone/>
            </a:pPr>
            <a:r>
              <a:t/>
            </a:r>
            <a:endParaRPr b="0" i="0" sz="2000" u="none" cap="none" strike="noStrike">
              <a:solidFill>
                <a:srgbClr val="000000"/>
              </a:solidFill>
              <a:latin typeface="Arial"/>
              <a:ea typeface="Arial"/>
              <a:cs typeface="Arial"/>
              <a:sym typeface="Arial"/>
            </a:endParaRPr>
          </a:p>
        </p:txBody>
      </p:sp>
      <p:sp>
        <p:nvSpPr>
          <p:cNvPr id="157" name="Google Shape;157;p3"/>
          <p:cNvSpPr/>
          <p:nvPr/>
        </p:nvSpPr>
        <p:spPr>
          <a:xfrm>
            <a:off x="7132098" y="4784572"/>
            <a:ext cx="2650755" cy="667143"/>
          </a:xfrm>
          <a:prstGeom prst="rect">
            <a:avLst/>
          </a:prstGeom>
          <a:noFill/>
          <a:ln>
            <a:noFill/>
          </a:ln>
        </p:spPr>
        <p:txBody>
          <a:bodyPr anchorCtr="0" anchor="ctr" bIns="60950" lIns="121900" spcFirstLastPara="1" rIns="121900" wrap="square" tIns="60950">
            <a:noAutofit/>
          </a:bodyPr>
          <a:lstStyle/>
          <a:p>
            <a:pPr indent="0" lvl="0" marL="0" marR="0" rtl="0" algn="l">
              <a:lnSpc>
                <a:spcPct val="100000"/>
              </a:lnSpc>
              <a:spcBef>
                <a:spcPts val="0"/>
              </a:spcBef>
              <a:spcAft>
                <a:spcPts val="0"/>
              </a:spcAft>
              <a:buClr>
                <a:srgbClr val="3F3F3F"/>
              </a:buClr>
              <a:buSzPts val="1867"/>
              <a:buFont typeface="Arial"/>
              <a:buNone/>
            </a:pPr>
            <a:r>
              <a:t/>
            </a:r>
            <a:endParaRPr b="0" i="0" sz="2000" u="none" cap="none" strike="noStrike">
              <a:solidFill>
                <a:srgbClr val="000000"/>
              </a:solidFill>
              <a:latin typeface="Arial"/>
              <a:ea typeface="Arial"/>
              <a:cs typeface="Arial"/>
              <a:sym typeface="Arial"/>
            </a:endParaRPr>
          </a:p>
        </p:txBody>
      </p:sp>
      <p:sp>
        <p:nvSpPr>
          <p:cNvPr id="158" name="Google Shape;158;p3"/>
          <p:cNvSpPr/>
          <p:nvPr/>
        </p:nvSpPr>
        <p:spPr>
          <a:xfrm>
            <a:off x="6330771" y="6049211"/>
            <a:ext cx="495542" cy="603730"/>
          </a:xfrm>
          <a:prstGeom prst="rect">
            <a:avLst/>
          </a:prstGeom>
          <a:noFill/>
          <a:ln>
            <a:noFill/>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chemeClr val="lt1"/>
              </a:buClr>
              <a:buSzPts val="2800"/>
              <a:buFont typeface="Arial"/>
              <a:buNone/>
            </a:pPr>
            <a:r>
              <a:rPr b="1" i="0" lang="es-CO" sz="2800" u="none" cap="none" strike="noStrike">
                <a:solidFill>
                  <a:schemeClr val="lt1"/>
                </a:solidFill>
                <a:latin typeface="Work Sans"/>
                <a:ea typeface="Work Sans"/>
                <a:cs typeface="Work Sans"/>
                <a:sym typeface="Work Sans"/>
              </a:rPr>
              <a:t>06</a:t>
            </a:r>
            <a:endParaRPr b="0" i="0" sz="1400" u="none" cap="none" strike="noStrike">
              <a:solidFill>
                <a:srgbClr val="000000"/>
              </a:solidFill>
              <a:latin typeface="Arial"/>
              <a:ea typeface="Arial"/>
              <a:cs typeface="Arial"/>
              <a:sym typeface="Arial"/>
            </a:endParaRPr>
          </a:p>
        </p:txBody>
      </p:sp>
      <p:sp>
        <p:nvSpPr>
          <p:cNvPr id="159" name="Google Shape;159;p3"/>
          <p:cNvSpPr/>
          <p:nvPr/>
        </p:nvSpPr>
        <p:spPr>
          <a:xfrm>
            <a:off x="7132098" y="4696010"/>
            <a:ext cx="2650755" cy="667143"/>
          </a:xfrm>
          <a:prstGeom prst="rect">
            <a:avLst/>
          </a:prstGeom>
          <a:noFill/>
          <a:ln>
            <a:noFill/>
          </a:ln>
        </p:spPr>
        <p:txBody>
          <a:bodyPr anchorCtr="0" anchor="ctr" bIns="60950" lIns="121900" spcFirstLastPara="1" rIns="121900" wrap="square" tIns="60950">
            <a:noAutofit/>
          </a:bodyPr>
          <a:lstStyle/>
          <a:p>
            <a:pPr indent="0" lvl="0" marL="0" marR="0" rtl="0" algn="l">
              <a:lnSpc>
                <a:spcPct val="100000"/>
              </a:lnSpc>
              <a:spcBef>
                <a:spcPts val="0"/>
              </a:spcBef>
              <a:spcAft>
                <a:spcPts val="0"/>
              </a:spcAft>
              <a:buClr>
                <a:srgbClr val="3F3F3F"/>
              </a:buClr>
              <a:buSzPts val="1867"/>
              <a:buFont typeface="Arial"/>
              <a:buNone/>
            </a:pPr>
            <a:r>
              <a:rPr b="0" i="0" lang="es-CO" sz="1867" u="none" cap="none" strike="noStrike">
                <a:solidFill>
                  <a:srgbClr val="3F3F3F"/>
                </a:solidFill>
                <a:latin typeface="Work Sans"/>
                <a:ea typeface="Work Sans"/>
                <a:cs typeface="Work Sans"/>
                <a:sym typeface="Work Sans"/>
              </a:rPr>
              <a:t>Conclusiones</a:t>
            </a:r>
            <a:endParaRPr b="0" i="0" sz="1400" u="none" cap="none" strike="noStrike">
              <a:solidFill>
                <a:srgbClr val="000000"/>
              </a:solidFill>
              <a:latin typeface="Arial"/>
              <a:ea typeface="Arial"/>
              <a:cs typeface="Arial"/>
              <a:sym typeface="Arial"/>
            </a:endParaRPr>
          </a:p>
        </p:txBody>
      </p:sp>
      <p:sp>
        <p:nvSpPr>
          <p:cNvPr id="160" name="Google Shape;160;p3"/>
          <p:cNvSpPr/>
          <p:nvPr/>
        </p:nvSpPr>
        <p:spPr>
          <a:xfrm>
            <a:off x="6330771" y="6049211"/>
            <a:ext cx="701072" cy="701023"/>
          </a:xfrm>
          <a:prstGeom prst="rect">
            <a:avLst/>
          </a:prstGeom>
          <a:noFill/>
          <a:ln>
            <a:noFill/>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chemeClr val="lt1"/>
              </a:buClr>
              <a:buSzPts val="2800"/>
              <a:buFont typeface="Arial"/>
              <a:buNone/>
            </a:pPr>
            <a:r>
              <a:rPr b="1" i="0" lang="es-CO" sz="2800" u="none" cap="none" strike="noStrike">
                <a:solidFill>
                  <a:schemeClr val="lt1"/>
                </a:solidFill>
                <a:latin typeface="Work Sans"/>
                <a:ea typeface="Work Sans"/>
                <a:cs typeface="Work Sans"/>
                <a:sym typeface="Work Sans"/>
              </a:rPr>
              <a:t>06</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4"/>
          <p:cNvSpPr/>
          <p:nvPr/>
        </p:nvSpPr>
        <p:spPr>
          <a:xfrm>
            <a:off x="0" y="0"/>
            <a:ext cx="12192000" cy="6858000"/>
          </a:xfrm>
          <a:prstGeom prst="rect">
            <a:avLst/>
          </a:prstGeom>
          <a:solidFill>
            <a:srgbClr val="39A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66" name="Google Shape;166;p14"/>
          <p:cNvGrpSpPr/>
          <p:nvPr/>
        </p:nvGrpSpPr>
        <p:grpSpPr>
          <a:xfrm>
            <a:off x="233911" y="382220"/>
            <a:ext cx="266743" cy="528011"/>
            <a:chOff x="141693" y="266421"/>
            <a:chExt cx="287374" cy="396008"/>
          </a:xfrm>
        </p:grpSpPr>
        <p:cxnSp>
          <p:nvCxnSpPr>
            <p:cNvPr id="167" name="Google Shape;167;p14"/>
            <p:cNvCxnSpPr/>
            <p:nvPr/>
          </p:nvCxnSpPr>
          <p:spPr>
            <a:xfrm>
              <a:off x="141698" y="662429"/>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168" name="Google Shape;168;p14"/>
            <p:cNvCxnSpPr/>
            <p:nvPr/>
          </p:nvCxnSpPr>
          <p:spPr>
            <a:xfrm>
              <a:off x="141697" y="618363"/>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169" name="Google Shape;169;p14"/>
            <p:cNvCxnSpPr/>
            <p:nvPr/>
          </p:nvCxnSpPr>
          <p:spPr>
            <a:xfrm>
              <a:off x="141697" y="573093"/>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170" name="Google Shape;170;p14"/>
            <p:cNvCxnSpPr/>
            <p:nvPr/>
          </p:nvCxnSpPr>
          <p:spPr>
            <a:xfrm>
              <a:off x="141696" y="529027"/>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171" name="Google Shape;171;p14"/>
            <p:cNvCxnSpPr/>
            <p:nvPr/>
          </p:nvCxnSpPr>
          <p:spPr>
            <a:xfrm>
              <a:off x="141696" y="488965"/>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172" name="Google Shape;172;p14"/>
            <p:cNvCxnSpPr/>
            <p:nvPr/>
          </p:nvCxnSpPr>
          <p:spPr>
            <a:xfrm>
              <a:off x="141695" y="444899"/>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173" name="Google Shape;173;p14"/>
            <p:cNvCxnSpPr/>
            <p:nvPr/>
          </p:nvCxnSpPr>
          <p:spPr>
            <a:xfrm>
              <a:off x="141695" y="401282"/>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174" name="Google Shape;174;p14"/>
            <p:cNvCxnSpPr/>
            <p:nvPr/>
          </p:nvCxnSpPr>
          <p:spPr>
            <a:xfrm>
              <a:off x="141694" y="357216"/>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175" name="Google Shape;175;p14"/>
            <p:cNvCxnSpPr/>
            <p:nvPr/>
          </p:nvCxnSpPr>
          <p:spPr>
            <a:xfrm>
              <a:off x="141694" y="310487"/>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176" name="Google Shape;176;p14"/>
            <p:cNvCxnSpPr/>
            <p:nvPr/>
          </p:nvCxnSpPr>
          <p:spPr>
            <a:xfrm>
              <a:off x="141693" y="266421"/>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grpSp>
      <p:sp>
        <p:nvSpPr>
          <p:cNvPr id="177" name="Google Shape;177;p14"/>
          <p:cNvSpPr/>
          <p:nvPr/>
        </p:nvSpPr>
        <p:spPr>
          <a:xfrm>
            <a:off x="2802759" y="2258848"/>
            <a:ext cx="2340304" cy="2340304"/>
          </a:xfrm>
          <a:prstGeom prst="rect">
            <a:avLst/>
          </a:prstGeom>
          <a:noFill/>
          <a:ln cap="flat" cmpd="sng" w="38100">
            <a:solidFill>
              <a:schemeClr val="lt1"/>
            </a:solidFill>
            <a:prstDash val="solid"/>
            <a:miter lim="800000"/>
            <a:headEnd len="sm" w="sm" type="none"/>
            <a:tailEnd len="sm" w="sm" type="none"/>
          </a:ln>
          <a:effectLst>
            <a:outerShdw sx="1000" rotWithShape="0" dist="23000"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178" name="Google Shape;178;p14"/>
          <p:cNvSpPr txBox="1"/>
          <p:nvPr/>
        </p:nvSpPr>
        <p:spPr>
          <a:xfrm>
            <a:off x="2800585" y="2757392"/>
            <a:ext cx="2328600" cy="144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800"/>
              <a:buFont typeface="Arial"/>
              <a:buNone/>
            </a:pPr>
            <a:r>
              <a:rPr b="1" i="0" lang="es-CO" sz="8800" u="none" cap="none" strike="noStrike">
                <a:solidFill>
                  <a:schemeClr val="lt1"/>
                </a:solidFill>
                <a:latin typeface="Work Sans"/>
                <a:ea typeface="Work Sans"/>
                <a:cs typeface="Work Sans"/>
                <a:sym typeface="Work Sans"/>
              </a:rPr>
              <a:t>0</a:t>
            </a:r>
            <a:r>
              <a:rPr b="1" lang="es-CO" sz="8800">
                <a:solidFill>
                  <a:schemeClr val="lt1"/>
                </a:solidFill>
                <a:latin typeface="Work Sans"/>
                <a:ea typeface="Work Sans"/>
                <a:cs typeface="Work Sans"/>
                <a:sym typeface="Work Sans"/>
              </a:rPr>
              <a:t>1</a:t>
            </a:r>
            <a:endParaRPr b="0" i="0" sz="1400" u="none" cap="none" strike="noStrike">
              <a:solidFill>
                <a:srgbClr val="000000"/>
              </a:solidFill>
              <a:latin typeface="Arial"/>
              <a:ea typeface="Arial"/>
              <a:cs typeface="Arial"/>
              <a:sym typeface="Arial"/>
            </a:endParaRPr>
          </a:p>
        </p:txBody>
      </p:sp>
      <p:sp>
        <p:nvSpPr>
          <p:cNvPr id="179" name="Google Shape;179;p14"/>
          <p:cNvSpPr/>
          <p:nvPr/>
        </p:nvSpPr>
        <p:spPr>
          <a:xfrm>
            <a:off x="5284366" y="3065291"/>
            <a:ext cx="6032905" cy="1240379"/>
          </a:xfrm>
          <a:prstGeom prst="rect">
            <a:avLst/>
          </a:prstGeom>
          <a:noFill/>
          <a:ln>
            <a:noFill/>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chemeClr val="lt1"/>
              </a:buClr>
              <a:buSzPts val="3733"/>
              <a:buFont typeface="Arial"/>
              <a:buNone/>
            </a:pPr>
            <a:r>
              <a:rPr b="1" lang="es-CO" sz="3733">
                <a:solidFill>
                  <a:schemeClr val="lt1"/>
                </a:solidFill>
                <a:latin typeface="Josefin Sans"/>
                <a:ea typeface="Josefin Sans"/>
                <a:cs typeface="Josefin Sans"/>
                <a:sym typeface="Josefin Sans"/>
              </a:rPr>
              <a:t>Alcanse Objetivo General</a:t>
            </a:r>
            <a:endParaRPr b="0" i="0" sz="1400" u="none" cap="none" strike="noStrike">
              <a:solidFill>
                <a:srgbClr val="000000"/>
              </a:solidFill>
              <a:latin typeface="Arial"/>
              <a:ea typeface="Arial"/>
              <a:cs typeface="Arial"/>
              <a:sym typeface="Arial"/>
            </a:endParaRPr>
          </a:p>
        </p:txBody>
      </p:sp>
      <p:pic>
        <p:nvPicPr>
          <p:cNvPr id="180" name="Google Shape;180;p14"/>
          <p:cNvPicPr preferRelativeResize="0"/>
          <p:nvPr/>
        </p:nvPicPr>
        <p:blipFill rotWithShape="1">
          <a:blip r:embed="rId3">
            <a:alphaModFix/>
          </a:blip>
          <a:srcRect b="0" l="0" r="0" t="0"/>
          <a:stretch/>
        </p:blipFill>
        <p:spPr>
          <a:xfrm>
            <a:off x="11012561" y="267791"/>
            <a:ext cx="945523" cy="945523"/>
          </a:xfrm>
          <a:prstGeom prst="rect">
            <a:avLst/>
          </a:prstGeom>
          <a:noFill/>
          <a:ln>
            <a:noFill/>
          </a:ln>
        </p:spPr>
      </p:pic>
      <p:sp>
        <p:nvSpPr>
          <p:cNvPr id="181" name="Google Shape;181;p14"/>
          <p:cNvSpPr txBox="1"/>
          <p:nvPr/>
        </p:nvSpPr>
        <p:spPr>
          <a:xfrm rot="-5400000">
            <a:off x="-615018" y="1846222"/>
            <a:ext cx="1986500" cy="2308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CO" sz="900" u="none" cap="none" strike="noStrike">
                <a:solidFill>
                  <a:schemeClr val="lt1"/>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sp>
        <p:nvSpPr>
          <p:cNvPr id="182" name="Google Shape;182;p14"/>
          <p:cNvSpPr txBox="1"/>
          <p:nvPr/>
        </p:nvSpPr>
        <p:spPr>
          <a:xfrm>
            <a:off x="500649" y="368820"/>
            <a:ext cx="4747232" cy="386430"/>
          </a:xfrm>
          <a:prstGeom prst="rect">
            <a:avLst/>
          </a:prstGeom>
          <a:noFill/>
          <a:ln>
            <a:noFill/>
          </a:ln>
        </p:spPr>
        <p:txBody>
          <a:bodyPr anchorCtr="0" anchor="t" bIns="0" lIns="0" spcFirstLastPara="1" rIns="0" wrap="square" tIns="16925">
            <a:spAutoFit/>
          </a:bodyPr>
          <a:lstStyle/>
          <a:p>
            <a:pPr indent="0" lvl="0" marL="16933" marR="0" rtl="0" algn="ctr">
              <a:lnSpc>
                <a:spcPct val="100000"/>
              </a:lnSpc>
              <a:spcBef>
                <a:spcPts val="0"/>
              </a:spcBef>
              <a:spcAft>
                <a:spcPts val="0"/>
              </a:spcAft>
              <a:buClr>
                <a:schemeClr val="lt1"/>
              </a:buClr>
              <a:buSzPts val="2400"/>
              <a:buFont typeface="Work Sans"/>
              <a:buNone/>
            </a:pPr>
            <a:r>
              <a:rPr b="1" i="0" lang="es-CO" sz="2400" u="none" cap="none" strike="noStrike">
                <a:solidFill>
                  <a:schemeClr val="lt1"/>
                </a:solidFill>
                <a:latin typeface="Work Sans"/>
                <a:ea typeface="Work Sans"/>
                <a:cs typeface="Work Sans"/>
                <a:sym typeface="Work Sans"/>
              </a:rPr>
              <a:t>EJEMPLO Titulo 1</a:t>
            </a:r>
            <a:endParaRPr b="1" i="0" sz="2400" u="none" cap="none" strike="noStrike">
              <a:solidFill>
                <a:schemeClr val="lt1"/>
              </a:solidFill>
              <a:latin typeface="Work Sans"/>
              <a:ea typeface="Work Sans"/>
              <a:cs typeface="Work Sans"/>
              <a:sym typeface="Work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25"/>
          <p:cNvPicPr preferRelativeResize="0"/>
          <p:nvPr/>
        </p:nvPicPr>
        <p:blipFill rotWithShape="1">
          <a:blip r:embed="rId3">
            <a:alphaModFix/>
          </a:blip>
          <a:srcRect b="0" l="0" r="0" t="0"/>
          <a:stretch/>
        </p:blipFill>
        <p:spPr>
          <a:xfrm>
            <a:off x="-31532" y="0"/>
            <a:ext cx="12243263" cy="2303627"/>
          </a:xfrm>
          <a:prstGeom prst="rect">
            <a:avLst/>
          </a:prstGeom>
          <a:noFill/>
          <a:ln>
            <a:noFill/>
          </a:ln>
        </p:spPr>
      </p:pic>
      <p:sp>
        <p:nvSpPr>
          <p:cNvPr id="188" name="Google Shape;188;p25"/>
          <p:cNvSpPr/>
          <p:nvPr/>
        </p:nvSpPr>
        <p:spPr>
          <a:xfrm>
            <a:off x="0" y="1"/>
            <a:ext cx="12211731" cy="2303627"/>
          </a:xfrm>
          <a:prstGeom prst="rect">
            <a:avLst/>
          </a:prstGeom>
          <a:solidFill>
            <a:schemeClr val="dk1">
              <a:alpha val="4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nvGrpSpPr>
          <p:cNvPr id="189" name="Google Shape;189;p25"/>
          <p:cNvGrpSpPr/>
          <p:nvPr/>
        </p:nvGrpSpPr>
        <p:grpSpPr>
          <a:xfrm>
            <a:off x="602803" y="823147"/>
            <a:ext cx="266743" cy="528011"/>
            <a:chOff x="141693" y="266421"/>
            <a:chExt cx="287374" cy="396008"/>
          </a:xfrm>
        </p:grpSpPr>
        <p:cxnSp>
          <p:nvCxnSpPr>
            <p:cNvPr id="190" name="Google Shape;190;p25"/>
            <p:cNvCxnSpPr/>
            <p:nvPr/>
          </p:nvCxnSpPr>
          <p:spPr>
            <a:xfrm>
              <a:off x="141698" y="662429"/>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91" name="Google Shape;191;p25"/>
            <p:cNvCxnSpPr/>
            <p:nvPr/>
          </p:nvCxnSpPr>
          <p:spPr>
            <a:xfrm>
              <a:off x="141697" y="618363"/>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92" name="Google Shape;192;p25"/>
            <p:cNvCxnSpPr/>
            <p:nvPr/>
          </p:nvCxnSpPr>
          <p:spPr>
            <a:xfrm>
              <a:off x="141697" y="573093"/>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93" name="Google Shape;193;p25"/>
            <p:cNvCxnSpPr/>
            <p:nvPr/>
          </p:nvCxnSpPr>
          <p:spPr>
            <a:xfrm>
              <a:off x="141696" y="529027"/>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94" name="Google Shape;194;p25"/>
            <p:cNvCxnSpPr/>
            <p:nvPr/>
          </p:nvCxnSpPr>
          <p:spPr>
            <a:xfrm>
              <a:off x="141696" y="488965"/>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95" name="Google Shape;195;p25"/>
            <p:cNvCxnSpPr/>
            <p:nvPr/>
          </p:nvCxnSpPr>
          <p:spPr>
            <a:xfrm>
              <a:off x="141695" y="444899"/>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96" name="Google Shape;196;p25"/>
            <p:cNvCxnSpPr/>
            <p:nvPr/>
          </p:nvCxnSpPr>
          <p:spPr>
            <a:xfrm>
              <a:off x="141695" y="401282"/>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97" name="Google Shape;197;p25"/>
            <p:cNvCxnSpPr/>
            <p:nvPr/>
          </p:nvCxnSpPr>
          <p:spPr>
            <a:xfrm>
              <a:off x="141694" y="357216"/>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98" name="Google Shape;198;p25"/>
            <p:cNvCxnSpPr/>
            <p:nvPr/>
          </p:nvCxnSpPr>
          <p:spPr>
            <a:xfrm>
              <a:off x="141694" y="310487"/>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99" name="Google Shape;199;p25"/>
            <p:cNvCxnSpPr/>
            <p:nvPr/>
          </p:nvCxnSpPr>
          <p:spPr>
            <a:xfrm>
              <a:off x="141693" y="266421"/>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grpSp>
      <p:sp>
        <p:nvSpPr>
          <p:cNvPr id="200" name="Google Shape;200;p25"/>
          <p:cNvSpPr txBox="1"/>
          <p:nvPr/>
        </p:nvSpPr>
        <p:spPr>
          <a:xfrm>
            <a:off x="1098141" y="746961"/>
            <a:ext cx="7171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lang="es-CO" sz="3200">
                <a:solidFill>
                  <a:schemeClr val="lt1"/>
                </a:solidFill>
                <a:latin typeface="Work Sans"/>
                <a:ea typeface="Work Sans"/>
                <a:cs typeface="Work Sans"/>
                <a:sym typeface="Work Sans"/>
              </a:rPr>
              <a:t>ALCANSE</a:t>
            </a:r>
            <a:endParaRPr b="0" i="0" sz="1400" u="none" cap="none" strike="noStrike">
              <a:solidFill>
                <a:srgbClr val="000000"/>
              </a:solidFill>
              <a:latin typeface="Arial"/>
              <a:ea typeface="Arial"/>
              <a:cs typeface="Arial"/>
              <a:sym typeface="Arial"/>
            </a:endParaRPr>
          </a:p>
        </p:txBody>
      </p:sp>
      <p:sp>
        <p:nvSpPr>
          <p:cNvPr id="201" name="Google Shape;201;p25"/>
          <p:cNvSpPr txBox="1"/>
          <p:nvPr/>
        </p:nvSpPr>
        <p:spPr>
          <a:xfrm>
            <a:off x="1601763" y="3429000"/>
            <a:ext cx="8721969" cy="2677922"/>
          </a:xfrm>
          <a:prstGeom prst="rect">
            <a:avLst/>
          </a:prstGeom>
          <a:noFill/>
          <a:ln>
            <a:noFill/>
          </a:ln>
        </p:spPr>
        <p:txBody>
          <a:bodyPr anchorCtr="0" anchor="t" bIns="45700" lIns="91425" spcFirstLastPara="1" rIns="91425" wrap="square" tIns="45700">
            <a:noAutofit/>
          </a:bodyPr>
          <a:lstStyle/>
          <a:p>
            <a:pPr indent="0" lvl="0" marL="0" rtl="0" algn="l">
              <a:spcBef>
                <a:spcPts val="1200"/>
              </a:spcBef>
              <a:spcAft>
                <a:spcPts val="0"/>
              </a:spcAft>
              <a:buClr>
                <a:schemeClr val="dk1"/>
              </a:buClr>
              <a:buSzPts val="1100"/>
              <a:buFont typeface="Arial"/>
              <a:buNone/>
            </a:pPr>
            <a:r>
              <a:rPr lang="es-CO" sz="2700">
                <a:solidFill>
                  <a:schemeClr val="dk1"/>
                </a:solidFill>
              </a:rPr>
              <a:t>SecureTravel1ng es una plataforma diseñada para la venta de tickets para vuelos, reservaciones de hoteles, servicios de atención al cliente y sugeridos. La plataforma le permite al usuario realizar reservaciones, compras de servicios y de paquetes turísticos, permitiéndole agregar, eliminar, cancelar, editar y buscar sus compras.</a:t>
            </a:r>
            <a:endParaRPr b="0" i="0" sz="3300" u="none" cap="none" strike="noStrike">
              <a:solidFill>
                <a:srgbClr val="000000"/>
              </a:solidFill>
              <a:latin typeface="Arial"/>
              <a:ea typeface="Arial"/>
              <a:cs typeface="Arial"/>
              <a:sym typeface="Arial"/>
            </a:endParaRPr>
          </a:p>
          <a:p>
            <a:pPr indent="0" lvl="0" marL="0" marR="0" rtl="0" algn="ctr">
              <a:lnSpc>
                <a:spcPct val="100000"/>
              </a:lnSpc>
              <a:spcBef>
                <a:spcPts val="300"/>
              </a:spcBef>
              <a:spcAft>
                <a:spcPts val="0"/>
              </a:spcAft>
              <a:buClr>
                <a:schemeClr val="dk1"/>
              </a:buClr>
              <a:buSzPts val="2400"/>
              <a:buFont typeface="Calibri"/>
              <a:buNone/>
            </a:pPr>
            <a:r>
              <a:t/>
            </a:r>
            <a:endParaRPr b="0" i="1" sz="4100" u="none" cap="none" strike="noStrike">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0" i="1" sz="4100" u="none" cap="none" strike="noStrike">
              <a:solidFill>
                <a:schemeClr val="dk1"/>
              </a:solidFill>
              <a:latin typeface="Work Sans"/>
              <a:ea typeface="Work Sans"/>
              <a:cs typeface="Work Sans"/>
              <a:sym typeface="Work Sans"/>
            </a:endParaRPr>
          </a:p>
        </p:txBody>
      </p:sp>
      <p:pic>
        <p:nvPicPr>
          <p:cNvPr descr="Logotipo&#10;&#10;Descripción generada automáticamente" id="202" name="Google Shape;202;p25"/>
          <p:cNvPicPr preferRelativeResize="0"/>
          <p:nvPr/>
        </p:nvPicPr>
        <p:blipFill rotWithShape="1">
          <a:blip r:embed="rId4">
            <a:alphaModFix/>
          </a:blip>
          <a:srcRect b="0" l="0" r="0" t="0"/>
          <a:stretch/>
        </p:blipFill>
        <p:spPr>
          <a:xfrm>
            <a:off x="11057691" y="315928"/>
            <a:ext cx="900393" cy="878644"/>
          </a:xfrm>
          <a:prstGeom prst="rect">
            <a:avLst/>
          </a:prstGeom>
          <a:noFill/>
          <a:ln>
            <a:noFill/>
          </a:ln>
        </p:spPr>
      </p:pic>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8"/>
          <p:cNvSpPr/>
          <p:nvPr/>
        </p:nvSpPr>
        <p:spPr>
          <a:xfrm>
            <a:off x="557768" y="3168778"/>
            <a:ext cx="9471600" cy="6462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br>
              <a:rPr b="0" i="0" lang="es-CO" sz="3500" u="none" cap="none" strike="noStrike">
                <a:solidFill>
                  <a:srgbClr val="3F3F3F"/>
                </a:solidFill>
                <a:latin typeface="Calibri"/>
                <a:ea typeface="Calibri"/>
                <a:cs typeface="Calibri"/>
                <a:sym typeface="Calibri"/>
              </a:rPr>
            </a:br>
            <a:r>
              <a:rPr lang="es-CO" sz="2700">
                <a:solidFill>
                  <a:schemeClr val="dk1"/>
                </a:solidFill>
              </a:rPr>
              <a:t>Implementar una plataforma para la agencia de viajes “Caminantes por Colombia” la cual le permita tener mayor presencia en el mercado turístico, mayor visibilidad ante el público, adquirir competitividad en el mercado y posición entre las agencias de viajes. </a:t>
            </a:r>
            <a:endParaRPr sz="2700">
              <a:solidFill>
                <a:schemeClr val="dk1"/>
              </a:solidFill>
            </a:endParaRPr>
          </a:p>
          <a:p>
            <a:pPr indent="0" lvl="0" marL="0" rtl="0" algn="just">
              <a:spcBef>
                <a:spcPts val="0"/>
              </a:spcBef>
              <a:spcAft>
                <a:spcPts val="0"/>
              </a:spcAft>
              <a:buClr>
                <a:schemeClr val="dk1"/>
              </a:buClr>
              <a:buSzPts val="1100"/>
              <a:buFont typeface="Arial"/>
              <a:buNone/>
            </a:pPr>
            <a:r>
              <a:t/>
            </a:r>
            <a:endParaRPr sz="2700">
              <a:solidFill>
                <a:srgbClr val="2E75B5"/>
              </a:solidFill>
            </a:endParaRPr>
          </a:p>
          <a:p>
            <a:pPr indent="0" lvl="0" marL="0" marR="0" rtl="0" algn="just">
              <a:lnSpc>
                <a:spcPct val="100000"/>
              </a:lnSpc>
              <a:spcBef>
                <a:spcPts val="0"/>
              </a:spcBef>
              <a:spcAft>
                <a:spcPts val="0"/>
              </a:spcAft>
              <a:buClr>
                <a:srgbClr val="000000"/>
              </a:buClr>
              <a:buSzPts val="1800"/>
              <a:buFont typeface="Arial"/>
              <a:buNone/>
            </a:pPr>
            <a:r>
              <a:t/>
            </a:r>
            <a:endParaRPr sz="3500">
              <a:solidFill>
                <a:srgbClr val="3F3F3F"/>
              </a:solidFill>
              <a:latin typeface="Calibri"/>
              <a:ea typeface="Calibri"/>
              <a:cs typeface="Calibri"/>
              <a:sym typeface="Calibri"/>
            </a:endParaRPr>
          </a:p>
        </p:txBody>
      </p:sp>
      <p:sp>
        <p:nvSpPr>
          <p:cNvPr id="208" name="Google Shape;208;p28"/>
          <p:cNvSpPr/>
          <p:nvPr/>
        </p:nvSpPr>
        <p:spPr>
          <a:xfrm>
            <a:off x="476818" y="1194583"/>
            <a:ext cx="8678100" cy="650700"/>
          </a:xfrm>
          <a:prstGeom prst="rect">
            <a:avLst/>
          </a:prstGeom>
          <a:noFill/>
          <a:ln>
            <a:noFill/>
          </a:ln>
        </p:spPr>
        <p:txBody>
          <a:bodyPr anchorCtr="0" anchor="ctr" bIns="60950" lIns="121900" spcFirstLastPara="1" rIns="121900" wrap="square" tIns="60950">
            <a:noAutofit/>
          </a:bodyPr>
          <a:lstStyle/>
          <a:p>
            <a:pPr indent="0" lvl="0" marL="0" marR="0" rtl="0" algn="l">
              <a:lnSpc>
                <a:spcPct val="100000"/>
              </a:lnSpc>
              <a:spcBef>
                <a:spcPts val="0"/>
              </a:spcBef>
              <a:spcAft>
                <a:spcPts val="0"/>
              </a:spcAft>
              <a:buClr>
                <a:srgbClr val="3F3F3F"/>
              </a:buClr>
              <a:buSzPts val="2400"/>
              <a:buFont typeface="Arial"/>
              <a:buNone/>
            </a:pPr>
            <a:r>
              <a:rPr b="1" i="1" lang="es-CO" sz="2400" u="none" cap="none" strike="noStrike">
                <a:solidFill>
                  <a:srgbClr val="3F3F3F"/>
                </a:solidFill>
                <a:latin typeface="Work Sans"/>
                <a:ea typeface="Work Sans"/>
                <a:cs typeface="Work Sans"/>
                <a:sym typeface="Work Sans"/>
              </a:rPr>
              <a:t>Subtítulo</a:t>
            </a:r>
            <a:endParaRPr b="0" i="1" sz="2400" u="none" cap="none" strike="noStrike">
              <a:solidFill>
                <a:srgbClr val="3F3F3F"/>
              </a:solidFill>
              <a:latin typeface="Work Sans"/>
              <a:ea typeface="Work Sans"/>
              <a:cs typeface="Work Sans"/>
              <a:sym typeface="Work Sans"/>
            </a:endParaRPr>
          </a:p>
        </p:txBody>
      </p:sp>
      <p:pic>
        <p:nvPicPr>
          <p:cNvPr id="209" name="Google Shape;209;p28"/>
          <p:cNvPicPr preferRelativeResize="0"/>
          <p:nvPr/>
        </p:nvPicPr>
        <p:blipFill rotWithShape="1">
          <a:blip r:embed="rId3">
            <a:alphaModFix/>
          </a:blip>
          <a:srcRect b="0" l="0" r="-276" t="0"/>
          <a:stretch/>
        </p:blipFill>
        <p:spPr>
          <a:xfrm>
            <a:off x="-21265" y="-63795"/>
            <a:ext cx="12255795" cy="2784651"/>
          </a:xfrm>
          <a:prstGeom prst="rect">
            <a:avLst/>
          </a:prstGeom>
          <a:noFill/>
          <a:ln>
            <a:noFill/>
          </a:ln>
        </p:spPr>
      </p:pic>
      <p:pic>
        <p:nvPicPr>
          <p:cNvPr descr="Logotipo&#10;&#10;Descripción generada automáticamente" id="210" name="Google Shape;210;p28"/>
          <p:cNvPicPr preferRelativeResize="0"/>
          <p:nvPr/>
        </p:nvPicPr>
        <p:blipFill rotWithShape="1">
          <a:blip r:embed="rId4">
            <a:alphaModFix/>
          </a:blip>
          <a:srcRect b="0" l="0" r="0" t="0"/>
          <a:stretch/>
        </p:blipFill>
        <p:spPr>
          <a:xfrm>
            <a:off x="11057691" y="315928"/>
            <a:ext cx="900393" cy="878644"/>
          </a:xfrm>
          <a:prstGeom prst="rect">
            <a:avLst/>
          </a:prstGeom>
          <a:noFill/>
          <a:ln>
            <a:noFill/>
          </a:ln>
        </p:spPr>
      </p:pic>
      <p:sp>
        <p:nvSpPr>
          <p:cNvPr id="211" name="Google Shape;211;p28"/>
          <p:cNvSpPr txBox="1"/>
          <p:nvPr/>
        </p:nvSpPr>
        <p:spPr>
          <a:xfrm>
            <a:off x="1098141" y="746961"/>
            <a:ext cx="7171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lang="es-CO" sz="3200">
                <a:solidFill>
                  <a:schemeClr val="lt1"/>
                </a:solidFill>
                <a:latin typeface="Work Sans"/>
                <a:ea typeface="Work Sans"/>
                <a:cs typeface="Work Sans"/>
                <a:sym typeface="Work Sans"/>
              </a:rPr>
              <a:t>Objetivos generales</a:t>
            </a:r>
            <a:endParaRPr b="1" sz="3200">
              <a:solidFill>
                <a:schemeClr val="lt1"/>
              </a:solidFill>
              <a:latin typeface="Work Sans"/>
              <a:ea typeface="Work Sans"/>
              <a:cs typeface="Work Sans"/>
              <a:sym typeface="Work Sans"/>
            </a:endParaRP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2a08c25afd9_0_1"/>
          <p:cNvSpPr/>
          <p:nvPr/>
        </p:nvSpPr>
        <p:spPr>
          <a:xfrm>
            <a:off x="679168" y="2420253"/>
            <a:ext cx="9471600" cy="6462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br>
              <a:rPr b="0" i="0" lang="es-CO" sz="5100" u="none" cap="none" strike="noStrike">
                <a:solidFill>
                  <a:srgbClr val="3F3F3F"/>
                </a:solidFill>
                <a:latin typeface="Calibri"/>
                <a:ea typeface="Calibri"/>
                <a:cs typeface="Calibri"/>
                <a:sym typeface="Calibri"/>
              </a:rPr>
            </a:br>
            <a:r>
              <a:rPr lang="es-CO" sz="4300">
                <a:solidFill>
                  <a:schemeClr val="dk1"/>
                </a:solidFill>
              </a:rPr>
              <a:t>I</a:t>
            </a:r>
            <a:r>
              <a:rPr lang="es-CO" sz="2600">
                <a:solidFill>
                  <a:schemeClr val="dk1"/>
                </a:solidFill>
              </a:rPr>
              <a:t>Desarrollar un software que cumpla con los estándares estipulados</a:t>
            </a:r>
            <a:endParaRPr sz="2600">
              <a:solidFill>
                <a:schemeClr val="dk1"/>
              </a:solidFill>
            </a:endParaRPr>
          </a:p>
          <a:p>
            <a:pPr indent="-393700" lvl="0" marL="457200" rtl="0" algn="just">
              <a:spcBef>
                <a:spcPts val="0"/>
              </a:spcBef>
              <a:spcAft>
                <a:spcPts val="0"/>
              </a:spcAft>
              <a:buClr>
                <a:schemeClr val="dk1"/>
              </a:buClr>
              <a:buSzPts val="2600"/>
              <a:buChar char="-"/>
            </a:pPr>
            <a:r>
              <a:rPr lang="es-CO" sz="2600">
                <a:solidFill>
                  <a:schemeClr val="dk1"/>
                </a:solidFill>
              </a:rPr>
              <a:t>Implementar un sistema de reservas y pagos seguros </a:t>
            </a:r>
            <a:endParaRPr sz="3200">
              <a:solidFill>
                <a:schemeClr val="dk1"/>
              </a:solidFill>
            </a:endParaRPr>
          </a:p>
          <a:p>
            <a:pPr indent="-393700" lvl="0" marL="457200" rtl="0" algn="just">
              <a:spcBef>
                <a:spcPts val="0"/>
              </a:spcBef>
              <a:spcAft>
                <a:spcPts val="0"/>
              </a:spcAft>
              <a:buClr>
                <a:schemeClr val="dk1"/>
              </a:buClr>
              <a:buSzPts val="2600"/>
              <a:buChar char="-"/>
            </a:pPr>
            <a:r>
              <a:rPr lang="es-CO" sz="2600">
                <a:solidFill>
                  <a:schemeClr val="dk1"/>
                </a:solidFill>
              </a:rPr>
              <a:t>Adaptar la plataforma a distintos dispositivos móviles</a:t>
            </a:r>
            <a:endParaRPr sz="2600">
              <a:solidFill>
                <a:schemeClr val="dk1"/>
              </a:solidFill>
            </a:endParaRPr>
          </a:p>
          <a:p>
            <a:pPr indent="-393700" lvl="0" marL="457200" rtl="0" algn="just">
              <a:spcBef>
                <a:spcPts val="0"/>
              </a:spcBef>
              <a:spcAft>
                <a:spcPts val="0"/>
              </a:spcAft>
              <a:buClr>
                <a:schemeClr val="dk1"/>
              </a:buClr>
              <a:buSzPts val="2600"/>
              <a:buChar char="-"/>
            </a:pPr>
            <a:r>
              <a:rPr lang="es-CO" sz="2600">
                <a:solidFill>
                  <a:schemeClr val="dk1"/>
                </a:solidFill>
              </a:rPr>
              <a:t>Crear una interfaz y contenido visual atractivo.</a:t>
            </a:r>
            <a:endParaRPr sz="2600">
              <a:solidFill>
                <a:schemeClr val="dk1"/>
              </a:solidFill>
            </a:endParaRPr>
          </a:p>
          <a:p>
            <a:pPr indent="-393700" lvl="0" marL="457200" rtl="0" algn="just">
              <a:spcBef>
                <a:spcPts val="0"/>
              </a:spcBef>
              <a:spcAft>
                <a:spcPts val="0"/>
              </a:spcAft>
              <a:buClr>
                <a:schemeClr val="dk1"/>
              </a:buClr>
              <a:buSzPts val="2600"/>
              <a:buChar char="-"/>
            </a:pPr>
            <a:r>
              <a:rPr lang="es-CO" sz="2600">
                <a:solidFill>
                  <a:schemeClr val="dk1"/>
                </a:solidFill>
              </a:rPr>
              <a:t>generar una sección de contacto para el proveedor.</a:t>
            </a:r>
            <a:endParaRPr sz="2600">
              <a:solidFill>
                <a:schemeClr val="dk1"/>
              </a:solidFill>
            </a:endParaRPr>
          </a:p>
          <a:p>
            <a:pPr indent="0" lvl="0" marL="0" marR="0" rtl="0" algn="just">
              <a:lnSpc>
                <a:spcPct val="100000"/>
              </a:lnSpc>
              <a:spcBef>
                <a:spcPts val="0"/>
              </a:spcBef>
              <a:spcAft>
                <a:spcPts val="0"/>
              </a:spcAft>
              <a:buClr>
                <a:srgbClr val="000000"/>
              </a:buClr>
              <a:buSzPts val="1800"/>
              <a:buFont typeface="Arial"/>
              <a:buNone/>
            </a:pPr>
            <a:r>
              <a:t/>
            </a:r>
            <a:endParaRPr sz="2700">
              <a:solidFill>
                <a:schemeClr val="dk1"/>
              </a:solidFill>
            </a:endParaRPr>
          </a:p>
          <a:p>
            <a:pPr indent="0" lvl="0" marL="0" rtl="0" algn="just">
              <a:spcBef>
                <a:spcPts val="0"/>
              </a:spcBef>
              <a:spcAft>
                <a:spcPts val="0"/>
              </a:spcAft>
              <a:buClr>
                <a:schemeClr val="dk1"/>
              </a:buClr>
              <a:buSzPts val="1100"/>
              <a:buFont typeface="Arial"/>
              <a:buNone/>
            </a:pPr>
            <a:r>
              <a:t/>
            </a:r>
            <a:endParaRPr sz="2700">
              <a:solidFill>
                <a:srgbClr val="2E75B5"/>
              </a:solidFill>
            </a:endParaRPr>
          </a:p>
          <a:p>
            <a:pPr indent="0" lvl="0" marL="0" marR="0" rtl="0" algn="just">
              <a:lnSpc>
                <a:spcPct val="100000"/>
              </a:lnSpc>
              <a:spcBef>
                <a:spcPts val="0"/>
              </a:spcBef>
              <a:spcAft>
                <a:spcPts val="0"/>
              </a:spcAft>
              <a:buClr>
                <a:srgbClr val="000000"/>
              </a:buClr>
              <a:buSzPts val="1800"/>
              <a:buFont typeface="Arial"/>
              <a:buNone/>
            </a:pPr>
            <a:r>
              <a:t/>
            </a:r>
            <a:endParaRPr sz="3500">
              <a:solidFill>
                <a:srgbClr val="3F3F3F"/>
              </a:solidFill>
              <a:latin typeface="Calibri"/>
              <a:ea typeface="Calibri"/>
              <a:cs typeface="Calibri"/>
              <a:sym typeface="Calibri"/>
            </a:endParaRPr>
          </a:p>
        </p:txBody>
      </p:sp>
      <p:sp>
        <p:nvSpPr>
          <p:cNvPr id="217" name="Google Shape;217;g2a08c25afd9_0_1"/>
          <p:cNvSpPr/>
          <p:nvPr/>
        </p:nvSpPr>
        <p:spPr>
          <a:xfrm>
            <a:off x="476818" y="1194583"/>
            <a:ext cx="8678100" cy="650700"/>
          </a:xfrm>
          <a:prstGeom prst="rect">
            <a:avLst/>
          </a:prstGeom>
          <a:noFill/>
          <a:ln>
            <a:noFill/>
          </a:ln>
        </p:spPr>
        <p:txBody>
          <a:bodyPr anchorCtr="0" anchor="ctr" bIns="60950" lIns="121900" spcFirstLastPara="1" rIns="121900" wrap="square" tIns="60950">
            <a:noAutofit/>
          </a:bodyPr>
          <a:lstStyle/>
          <a:p>
            <a:pPr indent="0" lvl="0" marL="0" marR="0" rtl="0" algn="l">
              <a:lnSpc>
                <a:spcPct val="100000"/>
              </a:lnSpc>
              <a:spcBef>
                <a:spcPts val="0"/>
              </a:spcBef>
              <a:spcAft>
                <a:spcPts val="0"/>
              </a:spcAft>
              <a:buClr>
                <a:srgbClr val="3F3F3F"/>
              </a:buClr>
              <a:buSzPts val="2400"/>
              <a:buFont typeface="Arial"/>
              <a:buNone/>
            </a:pPr>
            <a:r>
              <a:rPr b="1" i="1" lang="es-CO" sz="2400" u="none" cap="none" strike="noStrike">
                <a:solidFill>
                  <a:srgbClr val="3F3F3F"/>
                </a:solidFill>
                <a:latin typeface="Work Sans"/>
                <a:ea typeface="Work Sans"/>
                <a:cs typeface="Work Sans"/>
                <a:sym typeface="Work Sans"/>
              </a:rPr>
              <a:t>Subtítulo</a:t>
            </a:r>
            <a:endParaRPr b="0" i="1" sz="2400" u="none" cap="none" strike="noStrike">
              <a:solidFill>
                <a:srgbClr val="3F3F3F"/>
              </a:solidFill>
              <a:latin typeface="Work Sans"/>
              <a:ea typeface="Work Sans"/>
              <a:cs typeface="Work Sans"/>
              <a:sym typeface="Work Sans"/>
            </a:endParaRPr>
          </a:p>
        </p:txBody>
      </p:sp>
      <p:pic>
        <p:nvPicPr>
          <p:cNvPr id="218" name="Google Shape;218;g2a08c25afd9_0_1"/>
          <p:cNvPicPr preferRelativeResize="0"/>
          <p:nvPr/>
        </p:nvPicPr>
        <p:blipFill rotWithShape="1">
          <a:blip r:embed="rId3">
            <a:alphaModFix/>
          </a:blip>
          <a:srcRect b="0" l="0" r="-280" t="0"/>
          <a:stretch/>
        </p:blipFill>
        <p:spPr>
          <a:xfrm>
            <a:off x="-21265" y="-63795"/>
            <a:ext cx="12255797" cy="2784651"/>
          </a:xfrm>
          <a:prstGeom prst="rect">
            <a:avLst/>
          </a:prstGeom>
          <a:noFill/>
          <a:ln>
            <a:noFill/>
          </a:ln>
        </p:spPr>
      </p:pic>
      <p:pic>
        <p:nvPicPr>
          <p:cNvPr descr="Logotipo&#10;&#10;Descripción generada automáticamente" id="219" name="Google Shape;219;g2a08c25afd9_0_1"/>
          <p:cNvPicPr preferRelativeResize="0"/>
          <p:nvPr/>
        </p:nvPicPr>
        <p:blipFill rotWithShape="1">
          <a:blip r:embed="rId4">
            <a:alphaModFix/>
          </a:blip>
          <a:srcRect b="0" l="0" r="0" t="0"/>
          <a:stretch/>
        </p:blipFill>
        <p:spPr>
          <a:xfrm>
            <a:off x="11057691" y="315928"/>
            <a:ext cx="900393" cy="878644"/>
          </a:xfrm>
          <a:prstGeom prst="rect">
            <a:avLst/>
          </a:prstGeom>
          <a:noFill/>
          <a:ln>
            <a:noFill/>
          </a:ln>
        </p:spPr>
      </p:pic>
      <p:sp>
        <p:nvSpPr>
          <p:cNvPr id="220" name="Google Shape;220;g2a08c25afd9_0_1"/>
          <p:cNvSpPr txBox="1"/>
          <p:nvPr/>
        </p:nvSpPr>
        <p:spPr>
          <a:xfrm>
            <a:off x="1098141" y="746961"/>
            <a:ext cx="7171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lang="es-CO" sz="3200">
                <a:solidFill>
                  <a:schemeClr val="lt1"/>
                </a:solidFill>
                <a:latin typeface="Work Sans"/>
                <a:ea typeface="Work Sans"/>
                <a:cs typeface="Work Sans"/>
                <a:sym typeface="Work Sans"/>
              </a:rPr>
              <a:t>Objetivos Espesifico</a:t>
            </a:r>
            <a:endParaRPr b="1" sz="3200">
              <a:solidFill>
                <a:schemeClr val="lt1"/>
              </a:solidFill>
              <a:latin typeface="Work Sans"/>
              <a:ea typeface="Work Sans"/>
              <a:cs typeface="Work Sans"/>
              <a:sym typeface="Work Sans"/>
            </a:endParaRP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
          <p:cNvSpPr/>
          <p:nvPr/>
        </p:nvSpPr>
        <p:spPr>
          <a:xfrm>
            <a:off x="-71021" y="0"/>
            <a:ext cx="12192000" cy="6858000"/>
          </a:xfrm>
          <a:prstGeom prst="rect">
            <a:avLst/>
          </a:prstGeom>
          <a:solidFill>
            <a:srgbClr val="39A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26" name="Google Shape;226;p4"/>
          <p:cNvGrpSpPr/>
          <p:nvPr/>
        </p:nvGrpSpPr>
        <p:grpSpPr>
          <a:xfrm>
            <a:off x="233911" y="382220"/>
            <a:ext cx="266743" cy="528011"/>
            <a:chOff x="141693" y="266421"/>
            <a:chExt cx="287374" cy="396008"/>
          </a:xfrm>
        </p:grpSpPr>
        <p:cxnSp>
          <p:nvCxnSpPr>
            <p:cNvPr id="227" name="Google Shape;227;p4"/>
            <p:cNvCxnSpPr/>
            <p:nvPr/>
          </p:nvCxnSpPr>
          <p:spPr>
            <a:xfrm>
              <a:off x="141698" y="662429"/>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228" name="Google Shape;228;p4"/>
            <p:cNvCxnSpPr/>
            <p:nvPr/>
          </p:nvCxnSpPr>
          <p:spPr>
            <a:xfrm>
              <a:off x="141697" y="618363"/>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229" name="Google Shape;229;p4"/>
            <p:cNvCxnSpPr/>
            <p:nvPr/>
          </p:nvCxnSpPr>
          <p:spPr>
            <a:xfrm>
              <a:off x="141697" y="573093"/>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230" name="Google Shape;230;p4"/>
            <p:cNvCxnSpPr/>
            <p:nvPr/>
          </p:nvCxnSpPr>
          <p:spPr>
            <a:xfrm>
              <a:off x="141696" y="529027"/>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231" name="Google Shape;231;p4"/>
            <p:cNvCxnSpPr/>
            <p:nvPr/>
          </p:nvCxnSpPr>
          <p:spPr>
            <a:xfrm>
              <a:off x="141696" y="488965"/>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232" name="Google Shape;232;p4"/>
            <p:cNvCxnSpPr/>
            <p:nvPr/>
          </p:nvCxnSpPr>
          <p:spPr>
            <a:xfrm>
              <a:off x="141695" y="444899"/>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233" name="Google Shape;233;p4"/>
            <p:cNvCxnSpPr/>
            <p:nvPr/>
          </p:nvCxnSpPr>
          <p:spPr>
            <a:xfrm>
              <a:off x="141695" y="401282"/>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234" name="Google Shape;234;p4"/>
            <p:cNvCxnSpPr/>
            <p:nvPr/>
          </p:nvCxnSpPr>
          <p:spPr>
            <a:xfrm>
              <a:off x="141694" y="357216"/>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235" name="Google Shape;235;p4"/>
            <p:cNvCxnSpPr/>
            <p:nvPr/>
          </p:nvCxnSpPr>
          <p:spPr>
            <a:xfrm>
              <a:off x="141694" y="310487"/>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236" name="Google Shape;236;p4"/>
            <p:cNvCxnSpPr/>
            <p:nvPr/>
          </p:nvCxnSpPr>
          <p:spPr>
            <a:xfrm>
              <a:off x="141693" y="266421"/>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grpSp>
      <p:sp>
        <p:nvSpPr>
          <p:cNvPr id="237" name="Google Shape;237;p4"/>
          <p:cNvSpPr/>
          <p:nvPr/>
        </p:nvSpPr>
        <p:spPr>
          <a:xfrm>
            <a:off x="2802759" y="2258848"/>
            <a:ext cx="2340304" cy="2340304"/>
          </a:xfrm>
          <a:prstGeom prst="rect">
            <a:avLst/>
          </a:prstGeom>
          <a:noFill/>
          <a:ln cap="flat" cmpd="sng" w="38100">
            <a:solidFill>
              <a:schemeClr val="lt1"/>
            </a:solidFill>
            <a:prstDash val="solid"/>
            <a:miter lim="800000"/>
            <a:headEnd len="sm" w="sm" type="none"/>
            <a:tailEnd len="sm" w="sm" type="none"/>
          </a:ln>
          <a:effectLst>
            <a:outerShdw sx="1000" rotWithShape="0" dist="23000"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238" name="Google Shape;238;p4"/>
          <p:cNvSpPr txBox="1"/>
          <p:nvPr/>
        </p:nvSpPr>
        <p:spPr>
          <a:xfrm>
            <a:off x="2800585" y="2757392"/>
            <a:ext cx="2328600" cy="144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800"/>
              <a:buFont typeface="Arial"/>
              <a:buNone/>
            </a:pPr>
            <a:r>
              <a:rPr b="1" i="0" lang="es-CO" sz="8800" u="none" cap="none" strike="noStrike">
                <a:solidFill>
                  <a:schemeClr val="lt1"/>
                </a:solidFill>
                <a:latin typeface="Work Sans"/>
                <a:ea typeface="Work Sans"/>
                <a:cs typeface="Work Sans"/>
                <a:sym typeface="Work Sans"/>
              </a:rPr>
              <a:t>0</a:t>
            </a:r>
            <a:r>
              <a:rPr b="1" lang="es-CO" sz="8800">
                <a:solidFill>
                  <a:schemeClr val="lt1"/>
                </a:solidFill>
                <a:latin typeface="Work Sans"/>
                <a:ea typeface="Work Sans"/>
                <a:cs typeface="Work Sans"/>
                <a:sym typeface="Work Sans"/>
              </a:rPr>
              <a:t>2</a:t>
            </a:r>
            <a:endParaRPr b="0" i="0" sz="1400" u="none" cap="none" strike="noStrike">
              <a:solidFill>
                <a:srgbClr val="000000"/>
              </a:solidFill>
              <a:latin typeface="Arial"/>
              <a:ea typeface="Arial"/>
              <a:cs typeface="Arial"/>
              <a:sym typeface="Arial"/>
            </a:endParaRPr>
          </a:p>
        </p:txBody>
      </p:sp>
      <p:sp>
        <p:nvSpPr>
          <p:cNvPr id="239" name="Google Shape;239;p4"/>
          <p:cNvSpPr/>
          <p:nvPr/>
        </p:nvSpPr>
        <p:spPr>
          <a:xfrm>
            <a:off x="5284366" y="3065291"/>
            <a:ext cx="6032905" cy="830751"/>
          </a:xfrm>
          <a:prstGeom prst="rect">
            <a:avLst/>
          </a:prstGeom>
          <a:noFill/>
          <a:ln>
            <a:noFill/>
          </a:ln>
        </p:spPr>
        <p:txBody>
          <a:bodyPr anchorCtr="0" anchor="ctr" bIns="60950" lIns="121900" spcFirstLastPara="1" rIns="121900" wrap="square" tIns="60950">
            <a:noAutofit/>
          </a:bodyPr>
          <a:lstStyle/>
          <a:p>
            <a:pPr indent="0" lvl="0" marL="0" marR="0" rtl="0" algn="l">
              <a:lnSpc>
                <a:spcPct val="100000"/>
              </a:lnSpc>
              <a:spcBef>
                <a:spcPts val="0"/>
              </a:spcBef>
              <a:spcAft>
                <a:spcPts val="0"/>
              </a:spcAft>
              <a:buClr>
                <a:schemeClr val="lt1"/>
              </a:buClr>
              <a:buSzPts val="3733"/>
              <a:buFont typeface="Arial"/>
              <a:buNone/>
            </a:pPr>
            <a:r>
              <a:rPr b="1" i="0" lang="es-CO" sz="3733" u="none" cap="none" strike="noStrike">
                <a:solidFill>
                  <a:schemeClr val="lt1"/>
                </a:solidFill>
                <a:latin typeface="Josefin Sans"/>
                <a:ea typeface="Josefin Sans"/>
                <a:cs typeface="Josefin Sans"/>
                <a:sym typeface="Josefin Sans"/>
              </a:rPr>
              <a:t>Modelo MR</a:t>
            </a:r>
            <a:endParaRPr b="0" i="0" sz="1400" u="none" cap="none" strike="noStrike">
              <a:solidFill>
                <a:srgbClr val="000000"/>
              </a:solidFill>
              <a:latin typeface="Arial"/>
              <a:ea typeface="Arial"/>
              <a:cs typeface="Arial"/>
              <a:sym typeface="Arial"/>
            </a:endParaRPr>
          </a:p>
        </p:txBody>
      </p:sp>
      <p:pic>
        <p:nvPicPr>
          <p:cNvPr id="240" name="Google Shape;240;p4"/>
          <p:cNvPicPr preferRelativeResize="0"/>
          <p:nvPr/>
        </p:nvPicPr>
        <p:blipFill rotWithShape="1">
          <a:blip r:embed="rId3">
            <a:alphaModFix/>
          </a:blip>
          <a:srcRect b="0" l="0" r="0" t="0"/>
          <a:stretch/>
        </p:blipFill>
        <p:spPr>
          <a:xfrm>
            <a:off x="11012561" y="267791"/>
            <a:ext cx="945523" cy="945523"/>
          </a:xfrm>
          <a:prstGeom prst="rect">
            <a:avLst/>
          </a:prstGeom>
          <a:noFill/>
          <a:ln>
            <a:noFill/>
          </a:ln>
        </p:spPr>
      </p:pic>
      <p:sp>
        <p:nvSpPr>
          <p:cNvPr id="241" name="Google Shape;241;p4"/>
          <p:cNvSpPr txBox="1"/>
          <p:nvPr/>
        </p:nvSpPr>
        <p:spPr>
          <a:xfrm rot="-5400000">
            <a:off x="-615018" y="1846222"/>
            <a:ext cx="1986500" cy="2308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CO" sz="900" u="none" cap="none" strike="noStrike">
                <a:solidFill>
                  <a:schemeClr val="lt1"/>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5"/>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3600"/>
              <a:buFont typeface="Arial"/>
              <a:buNone/>
            </a:pPr>
            <a:r>
              <a:rPr b="1" i="0" lang="es-CO" u="none" cap="none" strike="noStrike">
                <a:solidFill>
                  <a:schemeClr val="lt1"/>
                </a:solidFill>
              </a:rPr>
              <a:t>Modelo</a:t>
            </a:r>
            <a:r>
              <a:rPr b="1" lang="es-CO">
                <a:solidFill>
                  <a:schemeClr val="lt1"/>
                </a:solidFill>
              </a:rPr>
              <a:t> Entidad MR</a:t>
            </a:r>
            <a:endParaRPr b="1" i="0" sz="4400" u="none" cap="none" strike="noStrike">
              <a:solidFill>
                <a:schemeClr val="lt1"/>
              </a:solidFill>
              <a:latin typeface="Calibri"/>
              <a:ea typeface="Calibri"/>
              <a:cs typeface="Calibri"/>
              <a:sym typeface="Calibri"/>
            </a:endParaRPr>
          </a:p>
        </p:txBody>
      </p:sp>
      <p:pic>
        <p:nvPicPr>
          <p:cNvPr descr="Diagrama&#10;&#10;Descripción generada automáticamente" id="247" name="Google Shape;247;p5"/>
          <p:cNvPicPr preferRelativeResize="0"/>
          <p:nvPr/>
        </p:nvPicPr>
        <p:blipFill rotWithShape="1">
          <a:blip r:embed="rId3">
            <a:alphaModFix/>
          </a:blip>
          <a:srcRect b="0" l="0" r="0" t="0"/>
          <a:stretch/>
        </p:blipFill>
        <p:spPr>
          <a:xfrm>
            <a:off x="381740" y="1641742"/>
            <a:ext cx="11088210" cy="5014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Aprendiz</dc:creator>
</cp:coreProperties>
</file>